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6" r:id="rId1"/>
  </p:sldMasterIdLst>
  <p:notesMasterIdLst>
    <p:notesMasterId r:id="rId16"/>
  </p:notesMasterIdLst>
  <p:sldIdLst>
    <p:sldId id="256" r:id="rId2"/>
    <p:sldId id="310" r:id="rId3"/>
    <p:sldId id="311" r:id="rId4"/>
    <p:sldId id="312" r:id="rId5"/>
    <p:sldId id="313" r:id="rId6"/>
    <p:sldId id="314" r:id="rId7"/>
    <p:sldId id="315" r:id="rId8"/>
    <p:sldId id="316" r:id="rId9"/>
    <p:sldId id="317" r:id="rId10"/>
    <p:sldId id="319" r:id="rId11"/>
    <p:sldId id="320" r:id="rId12"/>
    <p:sldId id="321" r:id="rId13"/>
    <p:sldId id="322" r:id="rId14"/>
    <p:sldId id="323" r:id="rId15"/>
  </p:sldIdLst>
  <p:sldSz cx="9144000" cy="5143500" type="screen16x9"/>
  <p:notesSz cx="6858000" cy="9144000"/>
  <p:embeddedFontLst>
    <p:embeddedFont>
      <p:font typeface="Bahiana" panose="020B0604020202020204" charset="0"/>
      <p:regular r:id="rId17"/>
    </p:embeddedFont>
    <p:embeddedFont>
      <p:font typeface="Barlow Semi Condensed" panose="00000506000000000000" pitchFamily="2" charset="0"/>
      <p:regular r:id="rId18"/>
      <p:bold r:id="rId19"/>
      <p:italic r:id="rId20"/>
      <p:boldItalic r:id="rId21"/>
    </p:embeddedFont>
    <p:embeddedFont>
      <p:font typeface="Fira Sans Extra Condensed Medium" panose="020B060402020202020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Roboto Slab Light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A3BA70-F97F-45AC-A1A7-865AE761EE15}">
  <a:tblStyle styleId="{00A3BA70-F97F-45AC-A1A7-865AE761EE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350DBE-83F7-4D77-9181-9F6910901CC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21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6bd56c9061_0_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6bd56c9061_0_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4271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9070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6927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03654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8944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909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6599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8388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0831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8599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6675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5311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772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716725" y="2695845"/>
            <a:ext cx="385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6725" y="541050"/>
            <a:ext cx="4593000" cy="234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-5400000" flipH="1">
            <a:off x="4507511" y="686831"/>
            <a:ext cx="5418290" cy="4523354"/>
            <a:chOff x="1645525" y="677625"/>
            <a:chExt cx="4313925" cy="3465375"/>
          </a:xfrm>
        </p:grpSpPr>
        <p:sp>
          <p:nvSpPr>
            <p:cNvPr id="12" name="Google Shape;12;p2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 rot="-350230" flipH="1">
            <a:off x="-2574603" y="3238095"/>
            <a:ext cx="4313860" cy="3465323"/>
            <a:chOff x="1645525" y="677625"/>
            <a:chExt cx="4313925" cy="3465375"/>
          </a:xfrm>
        </p:grpSpPr>
        <p:sp>
          <p:nvSpPr>
            <p:cNvPr id="21" name="Google Shape;21;p2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title"/>
          </p:nvPr>
        </p:nvSpPr>
        <p:spPr>
          <a:xfrm>
            <a:off x="716725" y="541050"/>
            <a:ext cx="3080100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grpSp>
        <p:nvGrpSpPr>
          <p:cNvPr id="55" name="Google Shape;55;p4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56" name="Google Shape;56;p4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4"/>
          <p:cNvGrpSpPr/>
          <p:nvPr/>
        </p:nvGrpSpPr>
        <p:grpSpPr>
          <a:xfrm rot="10800000">
            <a:off x="4571994" y="-797772"/>
            <a:ext cx="5369111" cy="4313006"/>
            <a:chOff x="1645525" y="677625"/>
            <a:chExt cx="4313925" cy="3465375"/>
          </a:xfrm>
        </p:grpSpPr>
        <p:sp>
          <p:nvSpPr>
            <p:cNvPr id="65" name="Google Shape;65;p4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3">
  <p:cSld name="TITLE_ONLY_2_1_1">
    <p:bg>
      <p:bgPr>
        <a:solidFill>
          <a:schemeClr val="lt1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2"/>
          <p:cNvSpPr txBox="1">
            <a:spLocks noGrp="1"/>
          </p:cNvSpPr>
          <p:nvPr>
            <p:ph type="ctrTitle"/>
          </p:nvPr>
        </p:nvSpPr>
        <p:spPr>
          <a:xfrm>
            <a:off x="3058650" y="359450"/>
            <a:ext cx="3026700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28" name="Google Shape;428;p22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429" name="Google Shape;429;p22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" name="Google Shape;437;p22"/>
          <p:cNvGrpSpPr/>
          <p:nvPr/>
        </p:nvGrpSpPr>
        <p:grpSpPr>
          <a:xfrm rot="5400000">
            <a:off x="-1974381" y="-1758041"/>
            <a:ext cx="4313925" cy="3465375"/>
            <a:chOff x="1645525" y="677625"/>
            <a:chExt cx="4313925" cy="3465375"/>
          </a:xfrm>
        </p:grpSpPr>
        <p:sp>
          <p:nvSpPr>
            <p:cNvPr id="438" name="Google Shape;438;p22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bg>
      <p:bgPr>
        <a:solidFill>
          <a:schemeClr val="lt2"/>
        </a:solid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5"/>
          <p:cNvSpPr txBox="1">
            <a:spLocks noGrp="1"/>
          </p:cNvSpPr>
          <p:nvPr>
            <p:ph type="subTitle" idx="1"/>
          </p:nvPr>
        </p:nvSpPr>
        <p:spPr>
          <a:xfrm>
            <a:off x="720007" y="1663025"/>
            <a:ext cx="23967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488" name="Google Shape;488;p25"/>
          <p:cNvSpPr txBox="1">
            <a:spLocks noGrp="1"/>
          </p:cNvSpPr>
          <p:nvPr>
            <p:ph type="subTitle" idx="2"/>
          </p:nvPr>
        </p:nvSpPr>
        <p:spPr>
          <a:xfrm>
            <a:off x="6027293" y="1663025"/>
            <a:ext cx="23967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489" name="Google Shape;489;p25"/>
          <p:cNvSpPr txBox="1">
            <a:spLocks noGrp="1"/>
          </p:cNvSpPr>
          <p:nvPr>
            <p:ph type="subTitle" idx="3"/>
          </p:nvPr>
        </p:nvSpPr>
        <p:spPr>
          <a:xfrm>
            <a:off x="523551" y="2003750"/>
            <a:ext cx="259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0" name="Google Shape;490;p25"/>
          <p:cNvSpPr txBox="1">
            <a:spLocks noGrp="1"/>
          </p:cNvSpPr>
          <p:nvPr>
            <p:ph type="subTitle" idx="4"/>
          </p:nvPr>
        </p:nvSpPr>
        <p:spPr>
          <a:xfrm>
            <a:off x="6027249" y="2003750"/>
            <a:ext cx="2731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1" name="Google Shape;491;p25"/>
          <p:cNvSpPr txBox="1">
            <a:spLocks noGrp="1"/>
          </p:cNvSpPr>
          <p:nvPr>
            <p:ph type="subTitle" idx="5"/>
          </p:nvPr>
        </p:nvSpPr>
        <p:spPr>
          <a:xfrm>
            <a:off x="720007" y="3009182"/>
            <a:ext cx="23967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492" name="Google Shape;492;p25"/>
          <p:cNvSpPr txBox="1">
            <a:spLocks noGrp="1"/>
          </p:cNvSpPr>
          <p:nvPr>
            <p:ph type="subTitle" idx="6"/>
          </p:nvPr>
        </p:nvSpPr>
        <p:spPr>
          <a:xfrm>
            <a:off x="6027293" y="3009175"/>
            <a:ext cx="23967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493" name="Google Shape;493;p25"/>
          <p:cNvSpPr txBox="1">
            <a:spLocks noGrp="1"/>
          </p:cNvSpPr>
          <p:nvPr>
            <p:ph type="subTitle" idx="7"/>
          </p:nvPr>
        </p:nvSpPr>
        <p:spPr>
          <a:xfrm>
            <a:off x="523551" y="3349900"/>
            <a:ext cx="259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4" name="Google Shape;494;p25"/>
          <p:cNvSpPr txBox="1">
            <a:spLocks noGrp="1"/>
          </p:cNvSpPr>
          <p:nvPr>
            <p:ph type="subTitle" idx="8"/>
          </p:nvPr>
        </p:nvSpPr>
        <p:spPr>
          <a:xfrm>
            <a:off x="6027249" y="3349900"/>
            <a:ext cx="2731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5" name="Google Shape;495;p25"/>
          <p:cNvSpPr txBox="1">
            <a:spLocks noGrp="1"/>
          </p:cNvSpPr>
          <p:nvPr>
            <p:ph type="ctrTitle"/>
          </p:nvPr>
        </p:nvSpPr>
        <p:spPr>
          <a:xfrm>
            <a:off x="713232" y="359450"/>
            <a:ext cx="7707300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496" name="Google Shape;496;p25"/>
          <p:cNvGrpSpPr/>
          <p:nvPr/>
        </p:nvGrpSpPr>
        <p:grpSpPr>
          <a:xfrm rot="-3205957" flipH="1">
            <a:off x="7572058" y="-1426393"/>
            <a:ext cx="4314158" cy="3465562"/>
            <a:chOff x="1645525" y="677625"/>
            <a:chExt cx="4313925" cy="3465375"/>
          </a:xfrm>
        </p:grpSpPr>
        <p:sp>
          <p:nvSpPr>
            <p:cNvPr id="497" name="Google Shape;497;p25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5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5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5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5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5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25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506" name="Google Shape;506;p25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5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5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5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5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5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5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5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9EC5F3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">
  <p:cSld name="SECTION_HEADER_1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28"/>
          <p:cNvSpPr txBox="1">
            <a:spLocks noGrp="1"/>
          </p:cNvSpPr>
          <p:nvPr>
            <p:ph type="title"/>
          </p:nvPr>
        </p:nvSpPr>
        <p:spPr>
          <a:xfrm>
            <a:off x="1795350" y="1724550"/>
            <a:ext cx="5553300" cy="16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565" name="Google Shape;565;p28"/>
          <p:cNvSpPr txBox="1">
            <a:spLocks noGrp="1"/>
          </p:cNvSpPr>
          <p:nvPr>
            <p:ph type="subTitle" idx="1"/>
          </p:nvPr>
        </p:nvSpPr>
        <p:spPr>
          <a:xfrm>
            <a:off x="1795350" y="4276450"/>
            <a:ext cx="55533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566" name="Google Shape;566;p28"/>
          <p:cNvSpPr txBox="1">
            <a:spLocks noGrp="1"/>
          </p:cNvSpPr>
          <p:nvPr>
            <p:ph type="title" idx="2" hasCustomPrompt="1"/>
          </p:nvPr>
        </p:nvSpPr>
        <p:spPr>
          <a:xfrm>
            <a:off x="3055306" y="315950"/>
            <a:ext cx="3033300" cy="97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solidFill>
          <a:schemeClr val="lt2"/>
        </a:solidFill>
        <a:effectLst/>
      </p:bgPr>
    </p:bg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Barlow Semi Condensed"/>
              <a:buNone/>
              <a:defRPr sz="28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68" r:id="rId3"/>
    <p:sldLayoutId id="2147483671" r:id="rId4"/>
    <p:sldLayoutId id="2147483674" r:id="rId5"/>
    <p:sldLayoutId id="2147483679" r:id="rId6"/>
    <p:sldLayoutId id="214748368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62"/>
          <p:cNvSpPr txBox="1">
            <a:spLocks noGrp="1"/>
          </p:cNvSpPr>
          <p:nvPr>
            <p:ph type="ctrTitle"/>
          </p:nvPr>
        </p:nvSpPr>
        <p:spPr>
          <a:xfrm>
            <a:off x="716725" y="541050"/>
            <a:ext cx="4593000" cy="23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Analyzing Predictors of Stroke</a:t>
            </a:r>
            <a:endParaRPr sz="4800" dirty="0"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802" name="Google Shape;802;p62"/>
          <p:cNvSpPr txBox="1">
            <a:spLocks noGrp="1"/>
          </p:cNvSpPr>
          <p:nvPr>
            <p:ph type="subTitle" idx="1"/>
          </p:nvPr>
        </p:nvSpPr>
        <p:spPr>
          <a:xfrm>
            <a:off x="667577" y="2732804"/>
            <a:ext cx="4734018" cy="11737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Erez Sarousi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Bellevue University</a:t>
            </a:r>
            <a:endParaRPr dirty="0"/>
          </a:p>
        </p:txBody>
      </p:sp>
      <p:grpSp>
        <p:nvGrpSpPr>
          <p:cNvPr id="803" name="Google Shape;803;p62"/>
          <p:cNvGrpSpPr/>
          <p:nvPr/>
        </p:nvGrpSpPr>
        <p:grpSpPr>
          <a:xfrm>
            <a:off x="6733986" y="1354623"/>
            <a:ext cx="2018084" cy="1393422"/>
            <a:chOff x="5560550" y="1017938"/>
            <a:chExt cx="2489925" cy="1719425"/>
          </a:xfrm>
        </p:grpSpPr>
        <p:sp>
          <p:nvSpPr>
            <p:cNvPr id="804" name="Google Shape;804;p62"/>
            <p:cNvSpPr/>
            <p:nvPr/>
          </p:nvSpPr>
          <p:spPr>
            <a:xfrm>
              <a:off x="5560550" y="1017938"/>
              <a:ext cx="2489925" cy="1719425"/>
            </a:xfrm>
            <a:custGeom>
              <a:avLst/>
              <a:gdLst/>
              <a:ahLst/>
              <a:cxnLst/>
              <a:rect l="l" t="t" r="r" b="b"/>
              <a:pathLst>
                <a:path w="99597" h="68777" extrusionOk="0">
                  <a:moveTo>
                    <a:pt x="54255" y="733"/>
                  </a:moveTo>
                  <a:cubicBezTo>
                    <a:pt x="57373" y="733"/>
                    <a:pt x="60177" y="3725"/>
                    <a:pt x="60198" y="3746"/>
                  </a:cubicBezTo>
                  <a:cubicBezTo>
                    <a:pt x="60219" y="3767"/>
                    <a:pt x="60239" y="3787"/>
                    <a:pt x="60260" y="3808"/>
                  </a:cubicBezTo>
                  <a:cubicBezTo>
                    <a:pt x="60281" y="3829"/>
                    <a:pt x="60302" y="3850"/>
                    <a:pt x="60323" y="3850"/>
                  </a:cubicBezTo>
                  <a:cubicBezTo>
                    <a:pt x="60700" y="4206"/>
                    <a:pt x="60888" y="4729"/>
                    <a:pt x="60888" y="4729"/>
                  </a:cubicBezTo>
                  <a:lnTo>
                    <a:pt x="60700" y="4771"/>
                  </a:lnTo>
                  <a:cubicBezTo>
                    <a:pt x="58377" y="5252"/>
                    <a:pt x="56285" y="6298"/>
                    <a:pt x="54674" y="7742"/>
                  </a:cubicBezTo>
                  <a:cubicBezTo>
                    <a:pt x="52100" y="10065"/>
                    <a:pt x="51138" y="12199"/>
                    <a:pt x="50803" y="13266"/>
                  </a:cubicBezTo>
                  <a:lnTo>
                    <a:pt x="50698" y="13622"/>
                  </a:lnTo>
                  <a:lnTo>
                    <a:pt x="50301" y="13642"/>
                  </a:lnTo>
                  <a:cubicBezTo>
                    <a:pt x="46263" y="13810"/>
                    <a:pt x="43940" y="16907"/>
                    <a:pt x="42936" y="18748"/>
                  </a:cubicBezTo>
                  <a:lnTo>
                    <a:pt x="42873" y="18852"/>
                  </a:lnTo>
                  <a:cubicBezTo>
                    <a:pt x="42622" y="18601"/>
                    <a:pt x="42308" y="18455"/>
                    <a:pt x="42161" y="18078"/>
                  </a:cubicBezTo>
                  <a:cubicBezTo>
                    <a:pt x="41597" y="17262"/>
                    <a:pt x="40362" y="15965"/>
                    <a:pt x="37998" y="15400"/>
                  </a:cubicBezTo>
                  <a:cubicBezTo>
                    <a:pt x="37971" y="15395"/>
                    <a:pt x="37944" y="15392"/>
                    <a:pt x="37917" y="15392"/>
                  </a:cubicBezTo>
                  <a:cubicBezTo>
                    <a:pt x="37737" y="15392"/>
                    <a:pt x="37574" y="15511"/>
                    <a:pt x="37537" y="15693"/>
                  </a:cubicBezTo>
                  <a:cubicBezTo>
                    <a:pt x="37475" y="15902"/>
                    <a:pt x="37600" y="16111"/>
                    <a:pt x="37830" y="16174"/>
                  </a:cubicBezTo>
                  <a:cubicBezTo>
                    <a:pt x="40132" y="16718"/>
                    <a:pt x="41220" y="18036"/>
                    <a:pt x="41617" y="18706"/>
                  </a:cubicBezTo>
                  <a:cubicBezTo>
                    <a:pt x="41638" y="18706"/>
                    <a:pt x="41638" y="18706"/>
                    <a:pt x="41638" y="18685"/>
                  </a:cubicBezTo>
                  <a:cubicBezTo>
                    <a:pt x="41806" y="18915"/>
                    <a:pt x="41931" y="19083"/>
                    <a:pt x="42161" y="19250"/>
                  </a:cubicBezTo>
                  <a:cubicBezTo>
                    <a:pt x="42203" y="19292"/>
                    <a:pt x="42496" y="19522"/>
                    <a:pt x="42580" y="19585"/>
                  </a:cubicBezTo>
                  <a:lnTo>
                    <a:pt x="42057" y="19689"/>
                  </a:lnTo>
                  <a:cubicBezTo>
                    <a:pt x="37851" y="20526"/>
                    <a:pt x="35131" y="25443"/>
                    <a:pt x="34399" y="26908"/>
                  </a:cubicBezTo>
                  <a:lnTo>
                    <a:pt x="34294" y="27159"/>
                  </a:lnTo>
                  <a:lnTo>
                    <a:pt x="34022" y="27222"/>
                  </a:lnTo>
                  <a:cubicBezTo>
                    <a:pt x="32683" y="27515"/>
                    <a:pt x="28143" y="28854"/>
                    <a:pt x="26071" y="33729"/>
                  </a:cubicBezTo>
                  <a:cubicBezTo>
                    <a:pt x="24104" y="38374"/>
                    <a:pt x="25213" y="41157"/>
                    <a:pt x="25778" y="42140"/>
                  </a:cubicBezTo>
                  <a:lnTo>
                    <a:pt x="25967" y="42496"/>
                  </a:lnTo>
                  <a:lnTo>
                    <a:pt x="25695" y="42789"/>
                  </a:lnTo>
                  <a:cubicBezTo>
                    <a:pt x="21003" y="48064"/>
                    <a:pt x="21132" y="53485"/>
                    <a:pt x="22169" y="57271"/>
                  </a:cubicBezTo>
                  <a:lnTo>
                    <a:pt x="22169" y="57271"/>
                  </a:lnTo>
                  <a:cubicBezTo>
                    <a:pt x="21610" y="57395"/>
                    <a:pt x="21279" y="57499"/>
                    <a:pt x="21133" y="57540"/>
                  </a:cubicBezTo>
                  <a:cubicBezTo>
                    <a:pt x="21133" y="57540"/>
                    <a:pt x="21133" y="57519"/>
                    <a:pt x="21133" y="57519"/>
                  </a:cubicBezTo>
                  <a:cubicBezTo>
                    <a:pt x="21050" y="57540"/>
                    <a:pt x="20966" y="57582"/>
                    <a:pt x="20882" y="57624"/>
                  </a:cubicBezTo>
                  <a:cubicBezTo>
                    <a:pt x="20861" y="57624"/>
                    <a:pt x="18434" y="58440"/>
                    <a:pt x="16028" y="58440"/>
                  </a:cubicBezTo>
                  <a:cubicBezTo>
                    <a:pt x="15547" y="58440"/>
                    <a:pt x="15086" y="58398"/>
                    <a:pt x="14689" y="58335"/>
                  </a:cubicBezTo>
                  <a:cubicBezTo>
                    <a:pt x="12680" y="58001"/>
                    <a:pt x="12199" y="56201"/>
                    <a:pt x="12157" y="56013"/>
                  </a:cubicBezTo>
                  <a:cubicBezTo>
                    <a:pt x="12094" y="55720"/>
                    <a:pt x="11948" y="55448"/>
                    <a:pt x="11739" y="55239"/>
                  </a:cubicBezTo>
                  <a:cubicBezTo>
                    <a:pt x="13161" y="54046"/>
                    <a:pt x="14521" y="51891"/>
                    <a:pt x="14166" y="48166"/>
                  </a:cubicBezTo>
                  <a:lnTo>
                    <a:pt x="14166" y="48166"/>
                  </a:lnTo>
                  <a:cubicBezTo>
                    <a:pt x="14459" y="48229"/>
                    <a:pt x="14793" y="48271"/>
                    <a:pt x="15149" y="48271"/>
                  </a:cubicBezTo>
                  <a:cubicBezTo>
                    <a:pt x="15547" y="48271"/>
                    <a:pt x="15986" y="48229"/>
                    <a:pt x="16467" y="48104"/>
                  </a:cubicBezTo>
                  <a:cubicBezTo>
                    <a:pt x="16677" y="48062"/>
                    <a:pt x="16802" y="47853"/>
                    <a:pt x="16760" y="47643"/>
                  </a:cubicBezTo>
                  <a:cubicBezTo>
                    <a:pt x="16707" y="47467"/>
                    <a:pt x="16551" y="47336"/>
                    <a:pt x="16378" y="47336"/>
                  </a:cubicBezTo>
                  <a:cubicBezTo>
                    <a:pt x="16345" y="47336"/>
                    <a:pt x="16312" y="47340"/>
                    <a:pt x="16279" y="47350"/>
                  </a:cubicBezTo>
                  <a:cubicBezTo>
                    <a:pt x="15871" y="47443"/>
                    <a:pt x="15500" y="47483"/>
                    <a:pt x="15163" y="47483"/>
                  </a:cubicBezTo>
                  <a:cubicBezTo>
                    <a:pt x="12993" y="47483"/>
                    <a:pt x="12235" y="45812"/>
                    <a:pt x="12199" y="45739"/>
                  </a:cubicBezTo>
                  <a:cubicBezTo>
                    <a:pt x="12137" y="45584"/>
                    <a:pt x="11994" y="45498"/>
                    <a:pt x="11839" y="45498"/>
                  </a:cubicBezTo>
                  <a:cubicBezTo>
                    <a:pt x="11785" y="45498"/>
                    <a:pt x="11730" y="45508"/>
                    <a:pt x="11676" y="45530"/>
                  </a:cubicBezTo>
                  <a:cubicBezTo>
                    <a:pt x="11487" y="45614"/>
                    <a:pt x="11383" y="45844"/>
                    <a:pt x="11467" y="46032"/>
                  </a:cubicBezTo>
                  <a:cubicBezTo>
                    <a:pt x="11487" y="46053"/>
                    <a:pt x="12011" y="47246"/>
                    <a:pt x="13350" y="47874"/>
                  </a:cubicBezTo>
                  <a:cubicBezTo>
                    <a:pt x="13831" y="51723"/>
                    <a:pt x="12429" y="53774"/>
                    <a:pt x="11048" y="54820"/>
                  </a:cubicBezTo>
                  <a:cubicBezTo>
                    <a:pt x="10860" y="54778"/>
                    <a:pt x="10671" y="54757"/>
                    <a:pt x="10462" y="54757"/>
                  </a:cubicBezTo>
                  <a:cubicBezTo>
                    <a:pt x="10441" y="54778"/>
                    <a:pt x="10379" y="54778"/>
                    <a:pt x="10274" y="54778"/>
                  </a:cubicBezTo>
                  <a:cubicBezTo>
                    <a:pt x="9207" y="54778"/>
                    <a:pt x="5587" y="54444"/>
                    <a:pt x="3327" y="50091"/>
                  </a:cubicBezTo>
                  <a:cubicBezTo>
                    <a:pt x="795" y="45216"/>
                    <a:pt x="4771" y="37642"/>
                    <a:pt x="5336" y="36596"/>
                  </a:cubicBezTo>
                  <a:cubicBezTo>
                    <a:pt x="5859" y="37956"/>
                    <a:pt x="6654" y="39379"/>
                    <a:pt x="7889" y="40467"/>
                  </a:cubicBezTo>
                  <a:cubicBezTo>
                    <a:pt x="7972" y="40529"/>
                    <a:pt x="8056" y="40550"/>
                    <a:pt x="8140" y="40550"/>
                  </a:cubicBezTo>
                  <a:cubicBezTo>
                    <a:pt x="8265" y="40550"/>
                    <a:pt x="8370" y="40508"/>
                    <a:pt x="8454" y="40425"/>
                  </a:cubicBezTo>
                  <a:cubicBezTo>
                    <a:pt x="8600" y="40257"/>
                    <a:pt x="8579" y="40006"/>
                    <a:pt x="8412" y="39860"/>
                  </a:cubicBezTo>
                  <a:cubicBezTo>
                    <a:pt x="6863" y="38521"/>
                    <a:pt x="6047" y="36512"/>
                    <a:pt x="5608" y="34880"/>
                  </a:cubicBezTo>
                  <a:cubicBezTo>
                    <a:pt x="5713" y="32829"/>
                    <a:pt x="6738" y="31972"/>
                    <a:pt x="7638" y="31595"/>
                  </a:cubicBezTo>
                  <a:cubicBezTo>
                    <a:pt x="7679" y="31616"/>
                    <a:pt x="7700" y="31616"/>
                    <a:pt x="7742" y="31616"/>
                  </a:cubicBezTo>
                  <a:cubicBezTo>
                    <a:pt x="8036" y="31555"/>
                    <a:pt x="8548" y="31495"/>
                    <a:pt x="9114" y="31495"/>
                  </a:cubicBezTo>
                  <a:cubicBezTo>
                    <a:pt x="9918" y="31495"/>
                    <a:pt x="10830" y="31617"/>
                    <a:pt x="11383" y="32034"/>
                  </a:cubicBezTo>
                  <a:cubicBezTo>
                    <a:pt x="10776" y="33101"/>
                    <a:pt x="11048" y="34043"/>
                    <a:pt x="11069" y="34064"/>
                  </a:cubicBezTo>
                  <a:cubicBezTo>
                    <a:pt x="11111" y="34231"/>
                    <a:pt x="11278" y="34336"/>
                    <a:pt x="11446" y="34336"/>
                  </a:cubicBezTo>
                  <a:cubicBezTo>
                    <a:pt x="11467" y="34336"/>
                    <a:pt x="11508" y="34315"/>
                    <a:pt x="11550" y="34315"/>
                  </a:cubicBezTo>
                  <a:cubicBezTo>
                    <a:pt x="11759" y="34252"/>
                    <a:pt x="11885" y="34022"/>
                    <a:pt x="11822" y="33813"/>
                  </a:cubicBezTo>
                  <a:cubicBezTo>
                    <a:pt x="11801" y="33792"/>
                    <a:pt x="11320" y="32202"/>
                    <a:pt x="13705" y="31051"/>
                  </a:cubicBezTo>
                  <a:cubicBezTo>
                    <a:pt x="13915" y="30946"/>
                    <a:pt x="13998" y="30716"/>
                    <a:pt x="13894" y="30528"/>
                  </a:cubicBezTo>
                  <a:cubicBezTo>
                    <a:pt x="13834" y="30380"/>
                    <a:pt x="13691" y="30294"/>
                    <a:pt x="13546" y="30294"/>
                  </a:cubicBezTo>
                  <a:cubicBezTo>
                    <a:pt x="13486" y="30294"/>
                    <a:pt x="13426" y="30309"/>
                    <a:pt x="13371" y="30340"/>
                  </a:cubicBezTo>
                  <a:cubicBezTo>
                    <a:pt x="12701" y="30653"/>
                    <a:pt x="12220" y="31030"/>
                    <a:pt x="11864" y="31407"/>
                  </a:cubicBezTo>
                  <a:cubicBezTo>
                    <a:pt x="11362" y="31009"/>
                    <a:pt x="10692" y="30821"/>
                    <a:pt x="10023" y="30758"/>
                  </a:cubicBezTo>
                  <a:cubicBezTo>
                    <a:pt x="10274" y="30423"/>
                    <a:pt x="10399" y="30026"/>
                    <a:pt x="10337" y="29586"/>
                  </a:cubicBezTo>
                  <a:cubicBezTo>
                    <a:pt x="10337" y="29586"/>
                    <a:pt x="10211" y="27912"/>
                    <a:pt x="11843" y="23184"/>
                  </a:cubicBezTo>
                  <a:cubicBezTo>
                    <a:pt x="13350" y="18769"/>
                    <a:pt x="18957" y="17785"/>
                    <a:pt x="18999" y="17785"/>
                  </a:cubicBezTo>
                  <a:cubicBezTo>
                    <a:pt x="19271" y="17744"/>
                    <a:pt x="19501" y="17618"/>
                    <a:pt x="19710" y="17472"/>
                  </a:cubicBezTo>
                  <a:cubicBezTo>
                    <a:pt x="21698" y="17869"/>
                    <a:pt x="24355" y="18852"/>
                    <a:pt x="26260" y="21091"/>
                  </a:cubicBezTo>
                  <a:cubicBezTo>
                    <a:pt x="26343" y="21175"/>
                    <a:pt x="26448" y="21238"/>
                    <a:pt x="26552" y="21238"/>
                  </a:cubicBezTo>
                  <a:cubicBezTo>
                    <a:pt x="26657" y="21238"/>
                    <a:pt x="26741" y="21196"/>
                    <a:pt x="26804" y="21133"/>
                  </a:cubicBezTo>
                  <a:cubicBezTo>
                    <a:pt x="26971" y="20987"/>
                    <a:pt x="26992" y="20736"/>
                    <a:pt x="26866" y="20568"/>
                  </a:cubicBezTo>
                  <a:cubicBezTo>
                    <a:pt x="24920" y="18267"/>
                    <a:pt x="22284" y="17220"/>
                    <a:pt x="20213" y="16760"/>
                  </a:cubicBezTo>
                  <a:cubicBezTo>
                    <a:pt x="20359" y="16363"/>
                    <a:pt x="20359" y="15944"/>
                    <a:pt x="20192" y="15547"/>
                  </a:cubicBezTo>
                  <a:cubicBezTo>
                    <a:pt x="20129" y="15442"/>
                    <a:pt x="19062" y="12868"/>
                    <a:pt x="22451" y="8830"/>
                  </a:cubicBezTo>
                  <a:cubicBezTo>
                    <a:pt x="24565" y="6340"/>
                    <a:pt x="27933" y="5817"/>
                    <a:pt x="30381" y="5817"/>
                  </a:cubicBezTo>
                  <a:cubicBezTo>
                    <a:pt x="32055" y="5817"/>
                    <a:pt x="33290" y="6068"/>
                    <a:pt x="33290" y="6068"/>
                  </a:cubicBezTo>
                  <a:cubicBezTo>
                    <a:pt x="33397" y="6092"/>
                    <a:pt x="33505" y="6104"/>
                    <a:pt x="33612" y="6104"/>
                  </a:cubicBezTo>
                  <a:cubicBezTo>
                    <a:pt x="34151" y="6104"/>
                    <a:pt x="34667" y="5807"/>
                    <a:pt x="34964" y="5336"/>
                  </a:cubicBezTo>
                  <a:cubicBezTo>
                    <a:pt x="35027" y="5252"/>
                    <a:pt x="36428" y="3076"/>
                    <a:pt x="40278" y="3076"/>
                  </a:cubicBezTo>
                  <a:lnTo>
                    <a:pt x="40550" y="3076"/>
                  </a:lnTo>
                  <a:cubicBezTo>
                    <a:pt x="41157" y="3097"/>
                    <a:pt x="41701" y="3097"/>
                    <a:pt x="42224" y="3097"/>
                  </a:cubicBezTo>
                  <a:cubicBezTo>
                    <a:pt x="43961" y="3097"/>
                    <a:pt x="45342" y="2992"/>
                    <a:pt x="46639" y="2783"/>
                  </a:cubicBezTo>
                  <a:lnTo>
                    <a:pt x="46639" y="2783"/>
                  </a:lnTo>
                  <a:cubicBezTo>
                    <a:pt x="44693" y="3934"/>
                    <a:pt x="42601" y="5650"/>
                    <a:pt x="41157" y="8077"/>
                  </a:cubicBezTo>
                  <a:cubicBezTo>
                    <a:pt x="40660" y="7961"/>
                    <a:pt x="40180" y="7919"/>
                    <a:pt x="39745" y="7919"/>
                  </a:cubicBezTo>
                  <a:cubicBezTo>
                    <a:pt x="38604" y="7919"/>
                    <a:pt x="37765" y="8208"/>
                    <a:pt x="37705" y="8223"/>
                  </a:cubicBezTo>
                  <a:cubicBezTo>
                    <a:pt x="37496" y="8307"/>
                    <a:pt x="37391" y="8537"/>
                    <a:pt x="37454" y="8725"/>
                  </a:cubicBezTo>
                  <a:cubicBezTo>
                    <a:pt x="37521" y="8894"/>
                    <a:pt x="37670" y="8995"/>
                    <a:pt x="37835" y="8995"/>
                  </a:cubicBezTo>
                  <a:cubicBezTo>
                    <a:pt x="37874" y="8995"/>
                    <a:pt x="37915" y="8989"/>
                    <a:pt x="37956" y="8977"/>
                  </a:cubicBezTo>
                  <a:cubicBezTo>
                    <a:pt x="38016" y="8947"/>
                    <a:pt x="38735" y="8704"/>
                    <a:pt x="39713" y="8704"/>
                  </a:cubicBezTo>
                  <a:cubicBezTo>
                    <a:pt x="40106" y="8704"/>
                    <a:pt x="40540" y="8743"/>
                    <a:pt x="40990" y="8851"/>
                  </a:cubicBezTo>
                  <a:cubicBezTo>
                    <a:pt x="41011" y="8893"/>
                    <a:pt x="41053" y="8914"/>
                    <a:pt x="41094" y="8956"/>
                  </a:cubicBezTo>
                  <a:cubicBezTo>
                    <a:pt x="41157" y="8977"/>
                    <a:pt x="41220" y="8997"/>
                    <a:pt x="41283" y="8997"/>
                  </a:cubicBezTo>
                  <a:cubicBezTo>
                    <a:pt x="41325" y="8997"/>
                    <a:pt x="41345" y="8977"/>
                    <a:pt x="41387" y="8977"/>
                  </a:cubicBezTo>
                  <a:cubicBezTo>
                    <a:pt x="42078" y="9207"/>
                    <a:pt x="42768" y="9583"/>
                    <a:pt x="43417" y="10274"/>
                  </a:cubicBezTo>
                  <a:cubicBezTo>
                    <a:pt x="43480" y="10357"/>
                    <a:pt x="43584" y="10399"/>
                    <a:pt x="43689" y="10399"/>
                  </a:cubicBezTo>
                  <a:cubicBezTo>
                    <a:pt x="43794" y="10399"/>
                    <a:pt x="43898" y="10357"/>
                    <a:pt x="43961" y="10295"/>
                  </a:cubicBezTo>
                  <a:cubicBezTo>
                    <a:pt x="44128" y="10148"/>
                    <a:pt x="44128" y="9897"/>
                    <a:pt x="43982" y="9730"/>
                  </a:cubicBezTo>
                  <a:cubicBezTo>
                    <a:pt x="43333" y="9039"/>
                    <a:pt x="42622" y="8600"/>
                    <a:pt x="41931" y="8328"/>
                  </a:cubicBezTo>
                  <a:cubicBezTo>
                    <a:pt x="45216" y="3013"/>
                    <a:pt x="51954" y="1381"/>
                    <a:pt x="52017" y="1360"/>
                  </a:cubicBezTo>
                  <a:cubicBezTo>
                    <a:pt x="52142" y="1339"/>
                    <a:pt x="52226" y="1256"/>
                    <a:pt x="52289" y="1151"/>
                  </a:cubicBezTo>
                  <a:cubicBezTo>
                    <a:pt x="52414" y="1109"/>
                    <a:pt x="52540" y="1067"/>
                    <a:pt x="52686" y="1005"/>
                  </a:cubicBezTo>
                  <a:cubicBezTo>
                    <a:pt x="53188" y="837"/>
                    <a:pt x="53711" y="733"/>
                    <a:pt x="54255" y="733"/>
                  </a:cubicBezTo>
                  <a:close/>
                  <a:moveTo>
                    <a:pt x="63659" y="5110"/>
                  </a:moveTo>
                  <a:cubicBezTo>
                    <a:pt x="64331" y="5110"/>
                    <a:pt x="64976" y="5160"/>
                    <a:pt x="65575" y="5252"/>
                  </a:cubicBezTo>
                  <a:cubicBezTo>
                    <a:pt x="66391" y="5796"/>
                    <a:pt x="66872" y="6340"/>
                    <a:pt x="66893" y="6340"/>
                  </a:cubicBezTo>
                  <a:cubicBezTo>
                    <a:pt x="67165" y="6675"/>
                    <a:pt x="67584" y="6884"/>
                    <a:pt x="68023" y="6905"/>
                  </a:cubicBezTo>
                  <a:cubicBezTo>
                    <a:pt x="68048" y="6906"/>
                    <a:pt x="68072" y="6907"/>
                    <a:pt x="68097" y="6907"/>
                  </a:cubicBezTo>
                  <a:cubicBezTo>
                    <a:pt x="68511" y="6907"/>
                    <a:pt x="68919" y="6741"/>
                    <a:pt x="69216" y="6445"/>
                  </a:cubicBezTo>
                  <a:cubicBezTo>
                    <a:pt x="69697" y="5943"/>
                    <a:pt x="70534" y="5671"/>
                    <a:pt x="71517" y="5671"/>
                  </a:cubicBezTo>
                  <a:cubicBezTo>
                    <a:pt x="72584" y="5671"/>
                    <a:pt x="73693" y="6005"/>
                    <a:pt x="74300" y="6528"/>
                  </a:cubicBezTo>
                  <a:cubicBezTo>
                    <a:pt x="75786" y="7805"/>
                    <a:pt x="77334" y="7930"/>
                    <a:pt x="78966" y="8098"/>
                  </a:cubicBezTo>
                  <a:cubicBezTo>
                    <a:pt x="79761" y="8160"/>
                    <a:pt x="80598" y="8244"/>
                    <a:pt x="81561" y="8453"/>
                  </a:cubicBezTo>
                  <a:cubicBezTo>
                    <a:pt x="83360" y="8851"/>
                    <a:pt x="84908" y="11592"/>
                    <a:pt x="85306" y="12534"/>
                  </a:cubicBezTo>
                  <a:cubicBezTo>
                    <a:pt x="85327" y="12534"/>
                    <a:pt x="85327" y="12534"/>
                    <a:pt x="85327" y="12554"/>
                  </a:cubicBezTo>
                  <a:cubicBezTo>
                    <a:pt x="85724" y="14228"/>
                    <a:pt x="86122" y="16969"/>
                    <a:pt x="85515" y="20087"/>
                  </a:cubicBezTo>
                  <a:cubicBezTo>
                    <a:pt x="85473" y="20296"/>
                    <a:pt x="85578" y="20526"/>
                    <a:pt x="85787" y="20568"/>
                  </a:cubicBezTo>
                  <a:cubicBezTo>
                    <a:pt x="85829" y="20589"/>
                    <a:pt x="85850" y="20589"/>
                    <a:pt x="85892" y="20589"/>
                  </a:cubicBezTo>
                  <a:cubicBezTo>
                    <a:pt x="86080" y="20589"/>
                    <a:pt x="86227" y="20464"/>
                    <a:pt x="86268" y="20275"/>
                  </a:cubicBezTo>
                  <a:cubicBezTo>
                    <a:pt x="86812" y="17576"/>
                    <a:pt x="86645" y="15149"/>
                    <a:pt x="86331" y="13412"/>
                  </a:cubicBezTo>
                  <a:lnTo>
                    <a:pt x="86331" y="13412"/>
                  </a:lnTo>
                  <a:cubicBezTo>
                    <a:pt x="86457" y="13459"/>
                    <a:pt x="86606" y="13483"/>
                    <a:pt x="86752" y="13483"/>
                  </a:cubicBezTo>
                  <a:cubicBezTo>
                    <a:pt x="86801" y="13483"/>
                    <a:pt x="86849" y="13480"/>
                    <a:pt x="86896" y="13475"/>
                  </a:cubicBezTo>
                  <a:cubicBezTo>
                    <a:pt x="87158" y="13453"/>
                    <a:pt x="87410" y="13442"/>
                    <a:pt x="87653" y="13442"/>
                  </a:cubicBezTo>
                  <a:cubicBezTo>
                    <a:pt x="89235" y="13442"/>
                    <a:pt x="90425" y="13916"/>
                    <a:pt x="91332" y="14877"/>
                  </a:cubicBezTo>
                  <a:cubicBezTo>
                    <a:pt x="93571" y="17241"/>
                    <a:pt x="93341" y="21761"/>
                    <a:pt x="93341" y="21803"/>
                  </a:cubicBezTo>
                  <a:cubicBezTo>
                    <a:pt x="93299" y="22451"/>
                    <a:pt x="93655" y="23037"/>
                    <a:pt x="94219" y="23330"/>
                  </a:cubicBezTo>
                  <a:cubicBezTo>
                    <a:pt x="98613" y="25464"/>
                    <a:pt x="98488" y="31595"/>
                    <a:pt x="97002" y="35257"/>
                  </a:cubicBezTo>
                  <a:cubicBezTo>
                    <a:pt x="95412" y="39148"/>
                    <a:pt x="92566" y="42538"/>
                    <a:pt x="92525" y="42580"/>
                  </a:cubicBezTo>
                  <a:cubicBezTo>
                    <a:pt x="92106" y="43040"/>
                    <a:pt x="92022" y="43731"/>
                    <a:pt x="92315" y="44296"/>
                  </a:cubicBezTo>
                  <a:cubicBezTo>
                    <a:pt x="92336" y="44337"/>
                    <a:pt x="94471" y="48690"/>
                    <a:pt x="91562" y="52330"/>
                  </a:cubicBezTo>
                  <a:cubicBezTo>
                    <a:pt x="88989" y="55573"/>
                    <a:pt x="84239" y="55824"/>
                    <a:pt x="82837" y="55824"/>
                  </a:cubicBezTo>
                  <a:lnTo>
                    <a:pt x="82460" y="55824"/>
                  </a:lnTo>
                  <a:cubicBezTo>
                    <a:pt x="82921" y="54862"/>
                    <a:pt x="83423" y="53523"/>
                    <a:pt x="83779" y="51744"/>
                  </a:cubicBezTo>
                  <a:cubicBezTo>
                    <a:pt x="84302" y="51493"/>
                    <a:pt x="85871" y="50594"/>
                    <a:pt x="87084" y="48627"/>
                  </a:cubicBezTo>
                  <a:cubicBezTo>
                    <a:pt x="87210" y="48438"/>
                    <a:pt x="87147" y="48187"/>
                    <a:pt x="86959" y="48083"/>
                  </a:cubicBezTo>
                  <a:cubicBezTo>
                    <a:pt x="86892" y="48038"/>
                    <a:pt x="86820" y="48017"/>
                    <a:pt x="86750" y="48017"/>
                  </a:cubicBezTo>
                  <a:cubicBezTo>
                    <a:pt x="86621" y="48017"/>
                    <a:pt x="86496" y="48087"/>
                    <a:pt x="86415" y="48208"/>
                  </a:cubicBezTo>
                  <a:cubicBezTo>
                    <a:pt x="85599" y="49526"/>
                    <a:pt x="84595" y="50322"/>
                    <a:pt x="83946" y="50740"/>
                  </a:cubicBezTo>
                  <a:cubicBezTo>
                    <a:pt x="84197" y="49108"/>
                    <a:pt x="84302" y="47162"/>
                    <a:pt x="84176" y="44881"/>
                  </a:cubicBezTo>
                  <a:cubicBezTo>
                    <a:pt x="84156" y="44683"/>
                    <a:pt x="83986" y="44503"/>
                    <a:pt x="83790" y="44503"/>
                  </a:cubicBezTo>
                  <a:cubicBezTo>
                    <a:pt x="83779" y="44503"/>
                    <a:pt x="83768" y="44504"/>
                    <a:pt x="83758" y="44505"/>
                  </a:cubicBezTo>
                  <a:cubicBezTo>
                    <a:pt x="83527" y="44526"/>
                    <a:pt x="83360" y="44714"/>
                    <a:pt x="83381" y="44923"/>
                  </a:cubicBezTo>
                  <a:cubicBezTo>
                    <a:pt x="83737" y="51012"/>
                    <a:pt x="82272" y="54611"/>
                    <a:pt x="81351" y="56243"/>
                  </a:cubicBezTo>
                  <a:cubicBezTo>
                    <a:pt x="81247" y="56348"/>
                    <a:pt x="81142" y="56452"/>
                    <a:pt x="81058" y="56599"/>
                  </a:cubicBezTo>
                  <a:cubicBezTo>
                    <a:pt x="81038" y="56620"/>
                    <a:pt x="80347" y="57729"/>
                    <a:pt x="79406" y="57791"/>
                  </a:cubicBezTo>
                  <a:cubicBezTo>
                    <a:pt x="77941" y="57896"/>
                    <a:pt x="76895" y="58879"/>
                    <a:pt x="75786" y="59946"/>
                  </a:cubicBezTo>
                  <a:cubicBezTo>
                    <a:pt x="74886" y="60804"/>
                    <a:pt x="73840" y="61767"/>
                    <a:pt x="72438" y="62395"/>
                  </a:cubicBezTo>
                  <a:cubicBezTo>
                    <a:pt x="70241" y="63357"/>
                    <a:pt x="67856" y="63462"/>
                    <a:pt x="66935" y="63462"/>
                  </a:cubicBezTo>
                  <a:cubicBezTo>
                    <a:pt x="66579" y="63462"/>
                    <a:pt x="66370" y="63441"/>
                    <a:pt x="66349" y="63441"/>
                  </a:cubicBezTo>
                  <a:cubicBezTo>
                    <a:pt x="66322" y="63439"/>
                    <a:pt x="66294" y="63439"/>
                    <a:pt x="66267" y="63439"/>
                  </a:cubicBezTo>
                  <a:cubicBezTo>
                    <a:pt x="65858" y="63439"/>
                    <a:pt x="65472" y="63585"/>
                    <a:pt x="65177" y="63859"/>
                  </a:cubicBezTo>
                  <a:cubicBezTo>
                    <a:pt x="64968" y="64047"/>
                    <a:pt x="64822" y="64278"/>
                    <a:pt x="64738" y="64529"/>
                  </a:cubicBezTo>
                  <a:cubicBezTo>
                    <a:pt x="64592" y="64738"/>
                    <a:pt x="63943" y="65470"/>
                    <a:pt x="61620" y="66809"/>
                  </a:cubicBezTo>
                  <a:cubicBezTo>
                    <a:pt x="59884" y="67835"/>
                    <a:pt x="57854" y="68044"/>
                    <a:pt x="56452" y="68044"/>
                  </a:cubicBezTo>
                  <a:cubicBezTo>
                    <a:pt x="54527" y="68044"/>
                    <a:pt x="52937" y="67646"/>
                    <a:pt x="52435" y="67332"/>
                  </a:cubicBezTo>
                  <a:cubicBezTo>
                    <a:pt x="51347" y="66705"/>
                    <a:pt x="49568" y="66454"/>
                    <a:pt x="47309" y="66161"/>
                  </a:cubicBezTo>
                  <a:cubicBezTo>
                    <a:pt x="45467" y="65910"/>
                    <a:pt x="43375" y="65617"/>
                    <a:pt x="41408" y="65073"/>
                  </a:cubicBezTo>
                  <a:cubicBezTo>
                    <a:pt x="37956" y="64131"/>
                    <a:pt x="36931" y="63315"/>
                    <a:pt x="36910" y="63315"/>
                  </a:cubicBezTo>
                  <a:lnTo>
                    <a:pt x="36910" y="63336"/>
                  </a:lnTo>
                  <a:cubicBezTo>
                    <a:pt x="36680" y="63064"/>
                    <a:pt x="36366" y="62897"/>
                    <a:pt x="36031" y="62834"/>
                  </a:cubicBezTo>
                  <a:cubicBezTo>
                    <a:pt x="34838" y="61432"/>
                    <a:pt x="33499" y="59130"/>
                    <a:pt x="32788" y="55532"/>
                  </a:cubicBezTo>
                  <a:cubicBezTo>
                    <a:pt x="32751" y="55331"/>
                    <a:pt x="32587" y="55210"/>
                    <a:pt x="32407" y="55210"/>
                  </a:cubicBezTo>
                  <a:cubicBezTo>
                    <a:pt x="32381" y="55210"/>
                    <a:pt x="32354" y="55212"/>
                    <a:pt x="32327" y="55218"/>
                  </a:cubicBezTo>
                  <a:cubicBezTo>
                    <a:pt x="32118" y="55260"/>
                    <a:pt x="31972" y="55469"/>
                    <a:pt x="32014" y="55678"/>
                  </a:cubicBezTo>
                  <a:cubicBezTo>
                    <a:pt x="32704" y="59109"/>
                    <a:pt x="33897" y="61411"/>
                    <a:pt x="35068" y="62918"/>
                  </a:cubicBezTo>
                  <a:cubicBezTo>
                    <a:pt x="34357" y="63085"/>
                    <a:pt x="32181" y="63587"/>
                    <a:pt x="29984" y="63587"/>
                  </a:cubicBezTo>
                  <a:cubicBezTo>
                    <a:pt x="28645" y="63587"/>
                    <a:pt x="27578" y="63420"/>
                    <a:pt x="26783" y="63064"/>
                  </a:cubicBezTo>
                  <a:cubicBezTo>
                    <a:pt x="26490" y="62939"/>
                    <a:pt x="26218" y="62792"/>
                    <a:pt x="25967" y="62625"/>
                  </a:cubicBezTo>
                  <a:cubicBezTo>
                    <a:pt x="25674" y="62436"/>
                    <a:pt x="25464" y="62143"/>
                    <a:pt x="25276" y="61809"/>
                  </a:cubicBezTo>
                  <a:cubicBezTo>
                    <a:pt x="25276" y="61788"/>
                    <a:pt x="25255" y="61767"/>
                    <a:pt x="25234" y="61725"/>
                  </a:cubicBezTo>
                  <a:cubicBezTo>
                    <a:pt x="24941" y="61327"/>
                    <a:pt x="18120" y="51975"/>
                    <a:pt x="26406" y="42936"/>
                  </a:cubicBezTo>
                  <a:cubicBezTo>
                    <a:pt x="27348" y="43605"/>
                    <a:pt x="29461" y="44756"/>
                    <a:pt x="33227" y="45321"/>
                  </a:cubicBezTo>
                  <a:cubicBezTo>
                    <a:pt x="31532" y="46137"/>
                    <a:pt x="28980" y="48041"/>
                    <a:pt x="27745" y="52205"/>
                  </a:cubicBezTo>
                  <a:cubicBezTo>
                    <a:pt x="27055" y="51640"/>
                    <a:pt x="26615" y="51117"/>
                    <a:pt x="26615" y="51096"/>
                  </a:cubicBezTo>
                  <a:cubicBezTo>
                    <a:pt x="26535" y="51004"/>
                    <a:pt x="26423" y="50956"/>
                    <a:pt x="26310" y="50956"/>
                  </a:cubicBezTo>
                  <a:cubicBezTo>
                    <a:pt x="26218" y="50956"/>
                    <a:pt x="26126" y="50988"/>
                    <a:pt x="26050" y="51054"/>
                  </a:cubicBezTo>
                  <a:cubicBezTo>
                    <a:pt x="25883" y="51179"/>
                    <a:pt x="25862" y="51431"/>
                    <a:pt x="26008" y="51598"/>
                  </a:cubicBezTo>
                  <a:cubicBezTo>
                    <a:pt x="26050" y="51661"/>
                    <a:pt x="26699" y="52435"/>
                    <a:pt x="27682" y="53146"/>
                  </a:cubicBezTo>
                  <a:cubicBezTo>
                    <a:pt x="27703" y="53167"/>
                    <a:pt x="27745" y="53188"/>
                    <a:pt x="27787" y="53209"/>
                  </a:cubicBezTo>
                  <a:cubicBezTo>
                    <a:pt x="28666" y="53837"/>
                    <a:pt x="29817" y="54402"/>
                    <a:pt x="31072" y="54402"/>
                  </a:cubicBezTo>
                  <a:cubicBezTo>
                    <a:pt x="31198" y="54402"/>
                    <a:pt x="31323" y="54381"/>
                    <a:pt x="31449" y="54381"/>
                  </a:cubicBezTo>
                  <a:cubicBezTo>
                    <a:pt x="31658" y="54360"/>
                    <a:pt x="31846" y="54172"/>
                    <a:pt x="31825" y="53962"/>
                  </a:cubicBezTo>
                  <a:cubicBezTo>
                    <a:pt x="31804" y="53732"/>
                    <a:pt x="31637" y="53586"/>
                    <a:pt x="31407" y="53586"/>
                  </a:cubicBezTo>
                  <a:cubicBezTo>
                    <a:pt x="31296" y="53596"/>
                    <a:pt x="31186" y="53601"/>
                    <a:pt x="31076" y="53601"/>
                  </a:cubicBezTo>
                  <a:cubicBezTo>
                    <a:pt x="30091" y="53601"/>
                    <a:pt x="29168" y="53194"/>
                    <a:pt x="28415" y="52686"/>
                  </a:cubicBezTo>
                  <a:cubicBezTo>
                    <a:pt x="30005" y="46974"/>
                    <a:pt x="34190" y="45697"/>
                    <a:pt x="34901" y="45509"/>
                  </a:cubicBezTo>
                  <a:cubicBezTo>
                    <a:pt x="35654" y="45593"/>
                    <a:pt x="36449" y="45635"/>
                    <a:pt x="37307" y="45656"/>
                  </a:cubicBezTo>
                  <a:lnTo>
                    <a:pt x="37747" y="45656"/>
                  </a:lnTo>
                  <a:cubicBezTo>
                    <a:pt x="43417" y="45656"/>
                    <a:pt x="45802" y="43291"/>
                    <a:pt x="46744" y="41743"/>
                  </a:cubicBezTo>
                  <a:lnTo>
                    <a:pt x="46744" y="41743"/>
                  </a:lnTo>
                  <a:cubicBezTo>
                    <a:pt x="47037" y="43103"/>
                    <a:pt x="47246" y="45718"/>
                    <a:pt x="45279" y="47874"/>
                  </a:cubicBezTo>
                  <a:cubicBezTo>
                    <a:pt x="45154" y="48020"/>
                    <a:pt x="45112" y="48250"/>
                    <a:pt x="45258" y="48418"/>
                  </a:cubicBezTo>
                  <a:cubicBezTo>
                    <a:pt x="45342" y="48501"/>
                    <a:pt x="45446" y="48543"/>
                    <a:pt x="45551" y="48543"/>
                  </a:cubicBezTo>
                  <a:cubicBezTo>
                    <a:pt x="45656" y="48543"/>
                    <a:pt x="45760" y="48501"/>
                    <a:pt x="45844" y="48418"/>
                  </a:cubicBezTo>
                  <a:cubicBezTo>
                    <a:pt x="48564" y="45446"/>
                    <a:pt x="47643" y="41785"/>
                    <a:pt x="47330" y="40801"/>
                  </a:cubicBezTo>
                  <a:lnTo>
                    <a:pt x="47330" y="40801"/>
                  </a:lnTo>
                  <a:cubicBezTo>
                    <a:pt x="47504" y="40820"/>
                    <a:pt x="47727" y="40835"/>
                    <a:pt x="47996" y="40835"/>
                  </a:cubicBezTo>
                  <a:cubicBezTo>
                    <a:pt x="49211" y="40835"/>
                    <a:pt x="51375" y="40532"/>
                    <a:pt x="54339" y="38939"/>
                  </a:cubicBezTo>
                  <a:cubicBezTo>
                    <a:pt x="54904" y="38646"/>
                    <a:pt x="55490" y="38311"/>
                    <a:pt x="56055" y="37977"/>
                  </a:cubicBezTo>
                  <a:cubicBezTo>
                    <a:pt x="58754" y="36456"/>
                    <a:pt x="61508" y="34899"/>
                    <a:pt x="64068" y="34899"/>
                  </a:cubicBezTo>
                  <a:cubicBezTo>
                    <a:pt x="65417" y="34899"/>
                    <a:pt x="66713" y="35331"/>
                    <a:pt x="67918" y="36428"/>
                  </a:cubicBezTo>
                  <a:cubicBezTo>
                    <a:pt x="67989" y="36499"/>
                    <a:pt x="68084" y="36536"/>
                    <a:pt x="68181" y="36536"/>
                  </a:cubicBezTo>
                  <a:cubicBezTo>
                    <a:pt x="68283" y="36536"/>
                    <a:pt x="68387" y="36494"/>
                    <a:pt x="68462" y="36407"/>
                  </a:cubicBezTo>
                  <a:cubicBezTo>
                    <a:pt x="68609" y="36240"/>
                    <a:pt x="68609" y="35989"/>
                    <a:pt x="68442" y="35842"/>
                  </a:cubicBezTo>
                  <a:cubicBezTo>
                    <a:pt x="67076" y="34594"/>
                    <a:pt x="65610" y="34111"/>
                    <a:pt x="64103" y="34111"/>
                  </a:cubicBezTo>
                  <a:cubicBezTo>
                    <a:pt x="61313" y="34111"/>
                    <a:pt x="58381" y="35765"/>
                    <a:pt x="55678" y="37286"/>
                  </a:cubicBezTo>
                  <a:cubicBezTo>
                    <a:pt x="55092" y="37621"/>
                    <a:pt x="54527" y="37956"/>
                    <a:pt x="53962" y="38249"/>
                  </a:cubicBezTo>
                  <a:cubicBezTo>
                    <a:pt x="51140" y="39776"/>
                    <a:pt x="49073" y="40050"/>
                    <a:pt x="47969" y="40050"/>
                  </a:cubicBezTo>
                  <a:cubicBezTo>
                    <a:pt x="47379" y="40050"/>
                    <a:pt x="47065" y="39972"/>
                    <a:pt x="47058" y="39964"/>
                  </a:cubicBezTo>
                  <a:cubicBezTo>
                    <a:pt x="47030" y="39959"/>
                    <a:pt x="47002" y="39956"/>
                    <a:pt x="46974" y="39956"/>
                  </a:cubicBezTo>
                  <a:cubicBezTo>
                    <a:pt x="46898" y="39956"/>
                    <a:pt x="46826" y="39976"/>
                    <a:pt x="46765" y="40006"/>
                  </a:cubicBezTo>
                  <a:cubicBezTo>
                    <a:pt x="46660" y="40069"/>
                    <a:pt x="46597" y="40153"/>
                    <a:pt x="46576" y="40257"/>
                  </a:cubicBezTo>
                  <a:cubicBezTo>
                    <a:pt x="46535" y="40442"/>
                    <a:pt x="45304" y="44865"/>
                    <a:pt x="37748" y="44865"/>
                  </a:cubicBezTo>
                  <a:cubicBezTo>
                    <a:pt x="37610" y="44865"/>
                    <a:pt x="37470" y="44864"/>
                    <a:pt x="37328" y="44861"/>
                  </a:cubicBezTo>
                  <a:cubicBezTo>
                    <a:pt x="36512" y="44861"/>
                    <a:pt x="35759" y="44798"/>
                    <a:pt x="35047" y="44735"/>
                  </a:cubicBezTo>
                  <a:cubicBezTo>
                    <a:pt x="34985" y="44714"/>
                    <a:pt x="34922" y="44714"/>
                    <a:pt x="34880" y="44714"/>
                  </a:cubicBezTo>
                  <a:cubicBezTo>
                    <a:pt x="31449" y="44400"/>
                    <a:pt x="29210" y="43584"/>
                    <a:pt x="27892" y="42894"/>
                  </a:cubicBezTo>
                  <a:cubicBezTo>
                    <a:pt x="27389" y="42643"/>
                    <a:pt x="27013" y="42203"/>
                    <a:pt x="26720" y="41722"/>
                  </a:cubicBezTo>
                  <a:cubicBezTo>
                    <a:pt x="26699" y="41701"/>
                    <a:pt x="26678" y="41659"/>
                    <a:pt x="26636" y="41638"/>
                  </a:cubicBezTo>
                  <a:cubicBezTo>
                    <a:pt x="26552" y="41534"/>
                    <a:pt x="24523" y="39086"/>
                    <a:pt x="26783" y="33771"/>
                  </a:cubicBezTo>
                  <a:cubicBezTo>
                    <a:pt x="28938" y="28666"/>
                    <a:pt x="34106" y="27850"/>
                    <a:pt x="34315" y="27808"/>
                  </a:cubicBezTo>
                  <a:cubicBezTo>
                    <a:pt x="34587" y="27766"/>
                    <a:pt x="34817" y="27599"/>
                    <a:pt x="34922" y="27347"/>
                  </a:cubicBezTo>
                  <a:cubicBezTo>
                    <a:pt x="34964" y="27285"/>
                    <a:pt x="37914" y="20757"/>
                    <a:pt x="42475" y="20275"/>
                  </a:cubicBezTo>
                  <a:cubicBezTo>
                    <a:pt x="42768" y="20254"/>
                    <a:pt x="43019" y="20066"/>
                    <a:pt x="43145" y="19794"/>
                  </a:cubicBezTo>
                  <a:cubicBezTo>
                    <a:pt x="43166" y="19732"/>
                    <a:pt x="45388" y="14309"/>
                    <a:pt x="50415" y="14309"/>
                  </a:cubicBezTo>
                  <a:cubicBezTo>
                    <a:pt x="50481" y="14309"/>
                    <a:pt x="50548" y="14310"/>
                    <a:pt x="50615" y="14312"/>
                  </a:cubicBezTo>
                  <a:cubicBezTo>
                    <a:pt x="50637" y="14315"/>
                    <a:pt x="50660" y="14316"/>
                    <a:pt x="50683" y="14316"/>
                  </a:cubicBezTo>
                  <a:cubicBezTo>
                    <a:pt x="51033" y="14316"/>
                    <a:pt x="51352" y="14017"/>
                    <a:pt x="51431" y="13663"/>
                  </a:cubicBezTo>
                  <a:cubicBezTo>
                    <a:pt x="51431" y="13622"/>
                    <a:pt x="51891" y="11048"/>
                    <a:pt x="55113" y="8160"/>
                  </a:cubicBezTo>
                  <a:cubicBezTo>
                    <a:pt x="57530" y="5980"/>
                    <a:pt x="60835" y="5110"/>
                    <a:pt x="63659" y="5110"/>
                  </a:cubicBezTo>
                  <a:close/>
                  <a:moveTo>
                    <a:pt x="54255" y="0"/>
                  </a:moveTo>
                  <a:cubicBezTo>
                    <a:pt x="53649" y="0"/>
                    <a:pt x="53042" y="105"/>
                    <a:pt x="52456" y="314"/>
                  </a:cubicBezTo>
                  <a:cubicBezTo>
                    <a:pt x="48208" y="1862"/>
                    <a:pt x="46137" y="2365"/>
                    <a:pt x="42287" y="2365"/>
                  </a:cubicBezTo>
                  <a:cubicBezTo>
                    <a:pt x="41785" y="2365"/>
                    <a:pt x="41220" y="2365"/>
                    <a:pt x="40571" y="2344"/>
                  </a:cubicBezTo>
                  <a:lnTo>
                    <a:pt x="40257" y="2344"/>
                  </a:lnTo>
                  <a:cubicBezTo>
                    <a:pt x="37182" y="2344"/>
                    <a:pt x="35487" y="3683"/>
                    <a:pt x="34734" y="4478"/>
                  </a:cubicBezTo>
                  <a:lnTo>
                    <a:pt x="33897" y="5378"/>
                  </a:lnTo>
                  <a:lnTo>
                    <a:pt x="32662" y="5231"/>
                  </a:lnTo>
                  <a:cubicBezTo>
                    <a:pt x="32160" y="5168"/>
                    <a:pt x="31344" y="5085"/>
                    <a:pt x="30402" y="5085"/>
                  </a:cubicBezTo>
                  <a:cubicBezTo>
                    <a:pt x="27787" y="5085"/>
                    <a:pt x="24188" y="5650"/>
                    <a:pt x="21907" y="8349"/>
                  </a:cubicBezTo>
                  <a:cubicBezTo>
                    <a:pt x="19501" y="11194"/>
                    <a:pt x="19166" y="13454"/>
                    <a:pt x="19292" y="14835"/>
                  </a:cubicBezTo>
                  <a:lnTo>
                    <a:pt x="19480" y="16802"/>
                  </a:lnTo>
                  <a:lnTo>
                    <a:pt x="17618" y="17388"/>
                  </a:lnTo>
                  <a:cubicBezTo>
                    <a:pt x="15693" y="17974"/>
                    <a:pt x="12324" y="19480"/>
                    <a:pt x="11153" y="22933"/>
                  </a:cubicBezTo>
                  <a:cubicBezTo>
                    <a:pt x="10127" y="25925"/>
                    <a:pt x="9772" y="27724"/>
                    <a:pt x="9667" y="28728"/>
                  </a:cubicBezTo>
                  <a:lnTo>
                    <a:pt x="9458" y="30340"/>
                  </a:lnTo>
                  <a:lnTo>
                    <a:pt x="7910" y="30779"/>
                  </a:lnTo>
                  <a:cubicBezTo>
                    <a:pt x="7366" y="30925"/>
                    <a:pt x="6612" y="31239"/>
                    <a:pt x="5985" y="31909"/>
                  </a:cubicBezTo>
                  <a:cubicBezTo>
                    <a:pt x="5231" y="32704"/>
                    <a:pt x="4855" y="33834"/>
                    <a:pt x="4876" y="35298"/>
                  </a:cubicBezTo>
                  <a:lnTo>
                    <a:pt x="4876" y="35905"/>
                  </a:lnTo>
                  <a:lnTo>
                    <a:pt x="4583" y="36449"/>
                  </a:lnTo>
                  <a:cubicBezTo>
                    <a:pt x="4101" y="37328"/>
                    <a:pt x="0" y="45279"/>
                    <a:pt x="2679" y="50426"/>
                  </a:cubicBezTo>
                  <a:cubicBezTo>
                    <a:pt x="4792" y="54464"/>
                    <a:pt x="7993" y="55322"/>
                    <a:pt x="9730" y="55469"/>
                  </a:cubicBezTo>
                  <a:lnTo>
                    <a:pt x="11111" y="55594"/>
                  </a:lnTo>
                  <a:lnTo>
                    <a:pt x="11697" y="56850"/>
                  </a:lnTo>
                  <a:cubicBezTo>
                    <a:pt x="12283" y="58084"/>
                    <a:pt x="13245" y="58837"/>
                    <a:pt x="14563" y="59047"/>
                  </a:cubicBezTo>
                  <a:cubicBezTo>
                    <a:pt x="15024" y="59130"/>
                    <a:pt x="15505" y="59172"/>
                    <a:pt x="16049" y="59172"/>
                  </a:cubicBezTo>
                  <a:cubicBezTo>
                    <a:pt x="17513" y="59172"/>
                    <a:pt x="18957" y="58879"/>
                    <a:pt x="19920" y="58649"/>
                  </a:cubicBezTo>
                  <a:lnTo>
                    <a:pt x="21782" y="58189"/>
                  </a:lnTo>
                  <a:lnTo>
                    <a:pt x="22661" y="59884"/>
                  </a:lnTo>
                  <a:cubicBezTo>
                    <a:pt x="23288" y="61139"/>
                    <a:pt x="24481" y="62834"/>
                    <a:pt x="26469" y="63713"/>
                  </a:cubicBezTo>
                  <a:cubicBezTo>
                    <a:pt x="27368" y="64110"/>
                    <a:pt x="28540" y="64319"/>
                    <a:pt x="29963" y="64319"/>
                  </a:cubicBezTo>
                  <a:cubicBezTo>
                    <a:pt x="31930" y="64319"/>
                    <a:pt x="33876" y="63943"/>
                    <a:pt x="34838" y="63713"/>
                  </a:cubicBezTo>
                  <a:lnTo>
                    <a:pt x="35822" y="63483"/>
                  </a:lnTo>
                  <a:lnTo>
                    <a:pt x="36680" y="64027"/>
                  </a:lnTo>
                  <a:cubicBezTo>
                    <a:pt x="36952" y="64194"/>
                    <a:pt x="37412" y="64445"/>
                    <a:pt x="38165" y="64759"/>
                  </a:cubicBezTo>
                  <a:lnTo>
                    <a:pt x="38312" y="64822"/>
                  </a:lnTo>
                  <a:lnTo>
                    <a:pt x="38500" y="64905"/>
                  </a:lnTo>
                  <a:cubicBezTo>
                    <a:pt x="39274" y="65198"/>
                    <a:pt x="40195" y="65491"/>
                    <a:pt x="41220" y="65784"/>
                  </a:cubicBezTo>
                  <a:cubicBezTo>
                    <a:pt x="43250" y="66328"/>
                    <a:pt x="45342" y="66621"/>
                    <a:pt x="47204" y="66872"/>
                  </a:cubicBezTo>
                  <a:cubicBezTo>
                    <a:pt x="49694" y="67207"/>
                    <a:pt x="51138" y="67437"/>
                    <a:pt x="52058" y="67960"/>
                  </a:cubicBezTo>
                  <a:cubicBezTo>
                    <a:pt x="52749" y="68379"/>
                    <a:pt x="54485" y="68776"/>
                    <a:pt x="56452" y="68776"/>
                  </a:cubicBezTo>
                  <a:cubicBezTo>
                    <a:pt x="57938" y="68776"/>
                    <a:pt x="60114" y="68546"/>
                    <a:pt x="61997" y="67437"/>
                  </a:cubicBezTo>
                  <a:cubicBezTo>
                    <a:pt x="64027" y="66265"/>
                    <a:pt x="64885" y="65491"/>
                    <a:pt x="65261" y="65052"/>
                  </a:cubicBezTo>
                  <a:lnTo>
                    <a:pt x="65973" y="64194"/>
                  </a:lnTo>
                  <a:lnTo>
                    <a:pt x="67082" y="64194"/>
                  </a:lnTo>
                  <a:cubicBezTo>
                    <a:pt x="68274" y="64173"/>
                    <a:pt x="70576" y="64006"/>
                    <a:pt x="72731" y="63064"/>
                  </a:cubicBezTo>
                  <a:cubicBezTo>
                    <a:pt x="74258" y="62395"/>
                    <a:pt x="75304" y="61411"/>
                    <a:pt x="76288" y="60470"/>
                  </a:cubicBezTo>
                  <a:cubicBezTo>
                    <a:pt x="77334" y="59465"/>
                    <a:pt x="78255" y="58607"/>
                    <a:pt x="79468" y="58524"/>
                  </a:cubicBezTo>
                  <a:cubicBezTo>
                    <a:pt x="80326" y="58461"/>
                    <a:pt x="80975" y="57875"/>
                    <a:pt x="81372" y="57415"/>
                  </a:cubicBezTo>
                  <a:lnTo>
                    <a:pt x="82063" y="56578"/>
                  </a:lnTo>
                  <a:lnTo>
                    <a:pt x="83151" y="56557"/>
                  </a:lnTo>
                  <a:cubicBezTo>
                    <a:pt x="84992" y="56515"/>
                    <a:pt x="89553" y="56055"/>
                    <a:pt x="92148" y="52791"/>
                  </a:cubicBezTo>
                  <a:cubicBezTo>
                    <a:pt x="94533" y="49778"/>
                    <a:pt x="93864" y="46388"/>
                    <a:pt x="93257" y="44651"/>
                  </a:cubicBezTo>
                  <a:lnTo>
                    <a:pt x="92818" y="43396"/>
                  </a:lnTo>
                  <a:lnTo>
                    <a:pt x="93634" y="42371"/>
                  </a:lnTo>
                  <a:cubicBezTo>
                    <a:pt x="94617" y="41094"/>
                    <a:pt x="96479" y="38479"/>
                    <a:pt x="97672" y="35508"/>
                  </a:cubicBezTo>
                  <a:cubicBezTo>
                    <a:pt x="99053" y="32118"/>
                    <a:pt x="99597" y="25736"/>
                    <a:pt x="95224" y="23016"/>
                  </a:cubicBezTo>
                  <a:lnTo>
                    <a:pt x="94115" y="22326"/>
                  </a:lnTo>
                  <a:lnTo>
                    <a:pt x="94073" y="21029"/>
                  </a:lnTo>
                  <a:cubicBezTo>
                    <a:pt x="94031" y="19689"/>
                    <a:pt x="93759" y="16363"/>
                    <a:pt x="91876" y="14354"/>
                  </a:cubicBezTo>
                  <a:cubicBezTo>
                    <a:pt x="90830" y="13245"/>
                    <a:pt x="89470" y="12701"/>
                    <a:pt x="87712" y="12701"/>
                  </a:cubicBezTo>
                  <a:lnTo>
                    <a:pt x="86268" y="12680"/>
                  </a:lnTo>
                  <a:lnTo>
                    <a:pt x="85599" y="11425"/>
                  </a:lnTo>
                  <a:cubicBezTo>
                    <a:pt x="85055" y="10441"/>
                    <a:pt x="83632" y="8140"/>
                    <a:pt x="81707" y="7721"/>
                  </a:cubicBezTo>
                  <a:cubicBezTo>
                    <a:pt x="80703" y="7491"/>
                    <a:pt x="79803" y="7407"/>
                    <a:pt x="79008" y="7344"/>
                  </a:cubicBezTo>
                  <a:cubicBezTo>
                    <a:pt x="77439" y="7198"/>
                    <a:pt x="76079" y="7072"/>
                    <a:pt x="74781" y="5964"/>
                  </a:cubicBezTo>
                  <a:cubicBezTo>
                    <a:pt x="74007" y="5315"/>
                    <a:pt x="72752" y="4917"/>
                    <a:pt x="71496" y="4917"/>
                  </a:cubicBezTo>
                  <a:cubicBezTo>
                    <a:pt x="70701" y="4917"/>
                    <a:pt x="69948" y="5085"/>
                    <a:pt x="69362" y="5399"/>
                  </a:cubicBezTo>
                  <a:lnTo>
                    <a:pt x="67939" y="6173"/>
                  </a:lnTo>
                  <a:lnTo>
                    <a:pt x="66684" y="5127"/>
                  </a:lnTo>
                  <a:cubicBezTo>
                    <a:pt x="65742" y="4373"/>
                    <a:pt x="64257" y="3432"/>
                    <a:pt x="62416" y="3432"/>
                  </a:cubicBezTo>
                  <a:cubicBezTo>
                    <a:pt x="62311" y="3432"/>
                    <a:pt x="62206" y="3453"/>
                    <a:pt x="62081" y="3453"/>
                  </a:cubicBezTo>
                  <a:lnTo>
                    <a:pt x="61056" y="3515"/>
                  </a:lnTo>
                  <a:lnTo>
                    <a:pt x="60302" y="2825"/>
                  </a:lnTo>
                  <a:cubicBezTo>
                    <a:pt x="59382" y="1967"/>
                    <a:pt x="56954" y="0"/>
                    <a:pt x="54255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62"/>
            <p:cNvSpPr/>
            <p:nvPr/>
          </p:nvSpPr>
          <p:spPr>
            <a:xfrm>
              <a:off x="5971175" y="221528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62"/>
            <p:cNvSpPr/>
            <p:nvPr/>
          </p:nvSpPr>
          <p:spPr>
            <a:xfrm>
              <a:off x="5852950" y="216663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62"/>
            <p:cNvSpPr/>
            <p:nvPr/>
          </p:nvSpPr>
          <p:spPr>
            <a:xfrm>
              <a:off x="5842500" y="1866913"/>
              <a:ext cx="550" cy="1075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0"/>
                  </a:moveTo>
                  <a:cubicBezTo>
                    <a:pt x="0" y="21"/>
                    <a:pt x="21" y="21"/>
                    <a:pt x="21" y="42"/>
                  </a:cubicBezTo>
                  <a:cubicBezTo>
                    <a:pt x="21" y="21"/>
                    <a:pt x="21" y="2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62"/>
            <p:cNvSpPr/>
            <p:nvPr/>
          </p:nvSpPr>
          <p:spPr>
            <a:xfrm>
              <a:off x="6543425" y="1472938"/>
              <a:ext cx="276750" cy="243350"/>
            </a:xfrm>
            <a:custGeom>
              <a:avLst/>
              <a:gdLst/>
              <a:ahLst/>
              <a:cxnLst/>
              <a:rect l="l" t="t" r="r" b="b"/>
              <a:pathLst>
                <a:path w="11070" h="9734" extrusionOk="0">
                  <a:moveTo>
                    <a:pt x="10617" y="1"/>
                  </a:moveTo>
                  <a:cubicBezTo>
                    <a:pt x="10557" y="1"/>
                    <a:pt x="10497" y="15"/>
                    <a:pt x="10442" y="46"/>
                  </a:cubicBezTo>
                  <a:cubicBezTo>
                    <a:pt x="6299" y="2117"/>
                    <a:pt x="5964" y="6155"/>
                    <a:pt x="5985" y="7620"/>
                  </a:cubicBezTo>
                  <a:cubicBezTo>
                    <a:pt x="5585" y="7547"/>
                    <a:pt x="5194" y="7515"/>
                    <a:pt x="4815" y="7515"/>
                  </a:cubicBezTo>
                  <a:cubicBezTo>
                    <a:pt x="2277" y="7515"/>
                    <a:pt x="301" y="8952"/>
                    <a:pt x="210" y="9043"/>
                  </a:cubicBezTo>
                  <a:cubicBezTo>
                    <a:pt x="43" y="9168"/>
                    <a:pt x="1" y="9419"/>
                    <a:pt x="126" y="9587"/>
                  </a:cubicBezTo>
                  <a:cubicBezTo>
                    <a:pt x="210" y="9691"/>
                    <a:pt x="336" y="9733"/>
                    <a:pt x="440" y="9733"/>
                  </a:cubicBezTo>
                  <a:cubicBezTo>
                    <a:pt x="524" y="9733"/>
                    <a:pt x="608" y="9712"/>
                    <a:pt x="691" y="9650"/>
                  </a:cubicBezTo>
                  <a:cubicBezTo>
                    <a:pt x="709" y="9632"/>
                    <a:pt x="2528" y="8299"/>
                    <a:pt x="4814" y="8299"/>
                  </a:cubicBezTo>
                  <a:cubicBezTo>
                    <a:pt x="5292" y="8299"/>
                    <a:pt x="5792" y="8358"/>
                    <a:pt x="6299" y="8499"/>
                  </a:cubicBezTo>
                  <a:cubicBezTo>
                    <a:pt x="6333" y="8510"/>
                    <a:pt x="6368" y="8515"/>
                    <a:pt x="6403" y="8515"/>
                  </a:cubicBezTo>
                  <a:cubicBezTo>
                    <a:pt x="6500" y="8515"/>
                    <a:pt x="6599" y="8476"/>
                    <a:pt x="6676" y="8415"/>
                  </a:cubicBezTo>
                  <a:cubicBezTo>
                    <a:pt x="6759" y="8331"/>
                    <a:pt x="6822" y="8206"/>
                    <a:pt x="6801" y="8059"/>
                  </a:cubicBezTo>
                  <a:cubicBezTo>
                    <a:pt x="6780" y="7871"/>
                    <a:pt x="6215" y="3038"/>
                    <a:pt x="10797" y="757"/>
                  </a:cubicBezTo>
                  <a:cubicBezTo>
                    <a:pt x="10986" y="652"/>
                    <a:pt x="11069" y="422"/>
                    <a:pt x="10965" y="234"/>
                  </a:cubicBezTo>
                  <a:cubicBezTo>
                    <a:pt x="10906" y="86"/>
                    <a:pt x="10762" y="1"/>
                    <a:pt x="10617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62"/>
            <p:cNvSpPr/>
            <p:nvPr/>
          </p:nvSpPr>
          <p:spPr>
            <a:xfrm>
              <a:off x="6500025" y="2034238"/>
              <a:ext cx="950475" cy="455175"/>
            </a:xfrm>
            <a:custGeom>
              <a:avLst/>
              <a:gdLst/>
              <a:ahLst/>
              <a:cxnLst/>
              <a:rect l="l" t="t" r="r" b="b"/>
              <a:pathLst>
                <a:path w="38019" h="18207" extrusionOk="0">
                  <a:moveTo>
                    <a:pt x="35160" y="0"/>
                  </a:moveTo>
                  <a:cubicBezTo>
                    <a:pt x="35061" y="0"/>
                    <a:pt x="34961" y="37"/>
                    <a:pt x="34880" y="107"/>
                  </a:cubicBezTo>
                  <a:cubicBezTo>
                    <a:pt x="34712" y="254"/>
                    <a:pt x="34712" y="484"/>
                    <a:pt x="34859" y="652"/>
                  </a:cubicBezTo>
                  <a:cubicBezTo>
                    <a:pt x="36491" y="2451"/>
                    <a:pt x="36742" y="4376"/>
                    <a:pt x="35591" y="6071"/>
                  </a:cubicBezTo>
                  <a:cubicBezTo>
                    <a:pt x="34375" y="7832"/>
                    <a:pt x="31909" y="8956"/>
                    <a:pt x="29684" y="8956"/>
                  </a:cubicBezTo>
                  <a:cubicBezTo>
                    <a:pt x="29000" y="8956"/>
                    <a:pt x="28340" y="8850"/>
                    <a:pt x="27745" y="8623"/>
                  </a:cubicBezTo>
                  <a:cubicBezTo>
                    <a:pt x="25908" y="7914"/>
                    <a:pt x="24183" y="7565"/>
                    <a:pt x="22660" y="7565"/>
                  </a:cubicBezTo>
                  <a:cubicBezTo>
                    <a:pt x="20228" y="7565"/>
                    <a:pt x="18312" y="8456"/>
                    <a:pt x="17283" y="10193"/>
                  </a:cubicBezTo>
                  <a:cubicBezTo>
                    <a:pt x="15818" y="12599"/>
                    <a:pt x="11843" y="12976"/>
                    <a:pt x="11801" y="12976"/>
                  </a:cubicBezTo>
                  <a:cubicBezTo>
                    <a:pt x="11592" y="12996"/>
                    <a:pt x="11445" y="13143"/>
                    <a:pt x="11425" y="13352"/>
                  </a:cubicBezTo>
                  <a:cubicBezTo>
                    <a:pt x="11425" y="13373"/>
                    <a:pt x="11236" y="16219"/>
                    <a:pt x="7344" y="17202"/>
                  </a:cubicBezTo>
                  <a:cubicBezTo>
                    <a:pt x="6714" y="17356"/>
                    <a:pt x="6118" y="17421"/>
                    <a:pt x="5561" y="17421"/>
                  </a:cubicBezTo>
                  <a:cubicBezTo>
                    <a:pt x="2643" y="17421"/>
                    <a:pt x="799" y="15637"/>
                    <a:pt x="712" y="15549"/>
                  </a:cubicBezTo>
                  <a:cubicBezTo>
                    <a:pt x="641" y="15468"/>
                    <a:pt x="546" y="15431"/>
                    <a:pt x="447" y="15431"/>
                  </a:cubicBezTo>
                  <a:cubicBezTo>
                    <a:pt x="342" y="15431"/>
                    <a:pt x="233" y="15473"/>
                    <a:pt x="147" y="15549"/>
                  </a:cubicBezTo>
                  <a:cubicBezTo>
                    <a:pt x="0" y="15696"/>
                    <a:pt x="0" y="15947"/>
                    <a:pt x="147" y="16093"/>
                  </a:cubicBezTo>
                  <a:cubicBezTo>
                    <a:pt x="251" y="16198"/>
                    <a:pt x="2302" y="18206"/>
                    <a:pt x="5545" y="18206"/>
                  </a:cubicBezTo>
                  <a:cubicBezTo>
                    <a:pt x="6173" y="18206"/>
                    <a:pt x="6842" y="18144"/>
                    <a:pt x="7533" y="17955"/>
                  </a:cubicBezTo>
                  <a:cubicBezTo>
                    <a:pt x="11215" y="17035"/>
                    <a:pt x="12010" y="14628"/>
                    <a:pt x="12178" y="13729"/>
                  </a:cubicBezTo>
                  <a:cubicBezTo>
                    <a:pt x="13224" y="13582"/>
                    <a:pt x="16530" y="12955"/>
                    <a:pt x="17953" y="10590"/>
                  </a:cubicBezTo>
                  <a:cubicBezTo>
                    <a:pt x="18836" y="9114"/>
                    <a:pt x="20518" y="8353"/>
                    <a:pt x="22678" y="8353"/>
                  </a:cubicBezTo>
                  <a:cubicBezTo>
                    <a:pt x="24100" y="8353"/>
                    <a:pt x="25729" y="8683"/>
                    <a:pt x="27473" y="9356"/>
                  </a:cubicBezTo>
                  <a:cubicBezTo>
                    <a:pt x="28162" y="9622"/>
                    <a:pt x="28922" y="9747"/>
                    <a:pt x="29704" y="9747"/>
                  </a:cubicBezTo>
                  <a:cubicBezTo>
                    <a:pt x="32178" y="9747"/>
                    <a:pt x="34873" y="8497"/>
                    <a:pt x="36240" y="6510"/>
                  </a:cubicBezTo>
                  <a:cubicBezTo>
                    <a:pt x="37056" y="5338"/>
                    <a:pt x="38018" y="2953"/>
                    <a:pt x="35445" y="128"/>
                  </a:cubicBezTo>
                  <a:cubicBezTo>
                    <a:pt x="35369" y="42"/>
                    <a:pt x="35266" y="0"/>
                    <a:pt x="35160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62"/>
            <p:cNvSpPr/>
            <p:nvPr/>
          </p:nvSpPr>
          <p:spPr>
            <a:xfrm>
              <a:off x="6858850" y="1986113"/>
              <a:ext cx="272050" cy="203575"/>
            </a:xfrm>
            <a:custGeom>
              <a:avLst/>
              <a:gdLst/>
              <a:ahLst/>
              <a:cxnLst/>
              <a:rect l="l" t="t" r="r" b="b"/>
              <a:pathLst>
                <a:path w="10882" h="8143" extrusionOk="0">
                  <a:moveTo>
                    <a:pt x="10444" y="0"/>
                  </a:moveTo>
                  <a:cubicBezTo>
                    <a:pt x="10343" y="0"/>
                    <a:pt x="10245" y="42"/>
                    <a:pt x="10170" y="128"/>
                  </a:cubicBezTo>
                  <a:cubicBezTo>
                    <a:pt x="10107" y="170"/>
                    <a:pt x="9291" y="1070"/>
                    <a:pt x="8831" y="2472"/>
                  </a:cubicBezTo>
                  <a:cubicBezTo>
                    <a:pt x="2658" y="2828"/>
                    <a:pt x="210" y="7368"/>
                    <a:pt x="105" y="7577"/>
                  </a:cubicBezTo>
                  <a:cubicBezTo>
                    <a:pt x="1" y="7766"/>
                    <a:pt x="85" y="7996"/>
                    <a:pt x="273" y="8100"/>
                  </a:cubicBezTo>
                  <a:cubicBezTo>
                    <a:pt x="336" y="8142"/>
                    <a:pt x="398" y="8142"/>
                    <a:pt x="461" y="8142"/>
                  </a:cubicBezTo>
                  <a:cubicBezTo>
                    <a:pt x="608" y="8142"/>
                    <a:pt x="733" y="8079"/>
                    <a:pt x="796" y="7933"/>
                  </a:cubicBezTo>
                  <a:cubicBezTo>
                    <a:pt x="838" y="7891"/>
                    <a:pt x="3077" y="3727"/>
                    <a:pt x="8621" y="3288"/>
                  </a:cubicBezTo>
                  <a:lnTo>
                    <a:pt x="8621" y="3288"/>
                  </a:lnTo>
                  <a:cubicBezTo>
                    <a:pt x="8475" y="4020"/>
                    <a:pt x="8454" y="4836"/>
                    <a:pt x="8663" y="5736"/>
                  </a:cubicBezTo>
                  <a:cubicBezTo>
                    <a:pt x="8705" y="5924"/>
                    <a:pt x="8872" y="6050"/>
                    <a:pt x="9040" y="6050"/>
                  </a:cubicBezTo>
                  <a:cubicBezTo>
                    <a:pt x="9082" y="6050"/>
                    <a:pt x="9103" y="6050"/>
                    <a:pt x="9144" y="6029"/>
                  </a:cubicBezTo>
                  <a:cubicBezTo>
                    <a:pt x="9354" y="5987"/>
                    <a:pt x="9479" y="5778"/>
                    <a:pt x="9437" y="5548"/>
                  </a:cubicBezTo>
                  <a:cubicBezTo>
                    <a:pt x="9228" y="4669"/>
                    <a:pt x="9291" y="3853"/>
                    <a:pt x="9458" y="3141"/>
                  </a:cubicBezTo>
                  <a:cubicBezTo>
                    <a:pt x="9563" y="3079"/>
                    <a:pt x="9626" y="2953"/>
                    <a:pt x="9626" y="2828"/>
                  </a:cubicBezTo>
                  <a:cubicBezTo>
                    <a:pt x="9626" y="2786"/>
                    <a:pt x="9605" y="2744"/>
                    <a:pt x="9584" y="2723"/>
                  </a:cubicBezTo>
                  <a:cubicBezTo>
                    <a:pt x="10002" y="1468"/>
                    <a:pt x="10735" y="672"/>
                    <a:pt x="10735" y="652"/>
                  </a:cubicBezTo>
                  <a:cubicBezTo>
                    <a:pt x="10881" y="484"/>
                    <a:pt x="10881" y="254"/>
                    <a:pt x="10714" y="108"/>
                  </a:cubicBezTo>
                  <a:cubicBezTo>
                    <a:pt x="10633" y="37"/>
                    <a:pt x="10537" y="0"/>
                    <a:pt x="10444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62"/>
            <p:cNvSpPr/>
            <p:nvPr/>
          </p:nvSpPr>
          <p:spPr>
            <a:xfrm>
              <a:off x="6398550" y="1389013"/>
              <a:ext cx="938950" cy="573650"/>
            </a:xfrm>
            <a:custGeom>
              <a:avLst/>
              <a:gdLst/>
              <a:ahLst/>
              <a:cxnLst/>
              <a:rect l="l" t="t" r="r" b="b"/>
              <a:pathLst>
                <a:path w="37558" h="22946" extrusionOk="0">
                  <a:moveTo>
                    <a:pt x="35050" y="0"/>
                  </a:moveTo>
                  <a:cubicBezTo>
                    <a:pt x="32403" y="0"/>
                    <a:pt x="30502" y="2428"/>
                    <a:pt x="30486" y="2461"/>
                  </a:cubicBezTo>
                  <a:cubicBezTo>
                    <a:pt x="30339" y="2649"/>
                    <a:pt x="30381" y="2880"/>
                    <a:pt x="30549" y="3026"/>
                  </a:cubicBezTo>
                  <a:cubicBezTo>
                    <a:pt x="30611" y="3068"/>
                    <a:pt x="30716" y="3110"/>
                    <a:pt x="30779" y="3110"/>
                  </a:cubicBezTo>
                  <a:cubicBezTo>
                    <a:pt x="30904" y="3110"/>
                    <a:pt x="31030" y="3047"/>
                    <a:pt x="31093" y="2942"/>
                  </a:cubicBezTo>
                  <a:cubicBezTo>
                    <a:pt x="31176" y="2859"/>
                    <a:pt x="32160" y="1603"/>
                    <a:pt x="33624" y="1059"/>
                  </a:cubicBezTo>
                  <a:lnTo>
                    <a:pt x="33624" y="1059"/>
                  </a:lnTo>
                  <a:cubicBezTo>
                    <a:pt x="35507" y="5077"/>
                    <a:pt x="32725" y="7838"/>
                    <a:pt x="32201" y="8299"/>
                  </a:cubicBezTo>
                  <a:cubicBezTo>
                    <a:pt x="31867" y="8110"/>
                    <a:pt x="31532" y="7943"/>
                    <a:pt x="31113" y="7776"/>
                  </a:cubicBezTo>
                  <a:cubicBezTo>
                    <a:pt x="30265" y="7431"/>
                    <a:pt x="29459" y="7278"/>
                    <a:pt x="28695" y="7278"/>
                  </a:cubicBezTo>
                  <a:cubicBezTo>
                    <a:pt x="24915" y="7278"/>
                    <a:pt x="22141" y="11006"/>
                    <a:pt x="20191" y="13634"/>
                  </a:cubicBezTo>
                  <a:cubicBezTo>
                    <a:pt x="19375" y="14722"/>
                    <a:pt x="18664" y="15685"/>
                    <a:pt x="18120" y="16061"/>
                  </a:cubicBezTo>
                  <a:cubicBezTo>
                    <a:pt x="17120" y="16754"/>
                    <a:pt x="15611" y="16937"/>
                    <a:pt x="14293" y="16937"/>
                  </a:cubicBezTo>
                  <a:cubicBezTo>
                    <a:pt x="12824" y="16937"/>
                    <a:pt x="11593" y="16710"/>
                    <a:pt x="11571" y="16710"/>
                  </a:cubicBezTo>
                  <a:cubicBezTo>
                    <a:pt x="11544" y="16705"/>
                    <a:pt x="11517" y="16702"/>
                    <a:pt x="11491" y="16702"/>
                  </a:cubicBezTo>
                  <a:cubicBezTo>
                    <a:pt x="11315" y="16702"/>
                    <a:pt x="11165" y="16821"/>
                    <a:pt x="11110" y="17003"/>
                  </a:cubicBezTo>
                  <a:cubicBezTo>
                    <a:pt x="11110" y="17045"/>
                    <a:pt x="9918" y="21795"/>
                    <a:pt x="5859" y="22129"/>
                  </a:cubicBezTo>
                  <a:cubicBezTo>
                    <a:pt x="5613" y="22149"/>
                    <a:pt x="5379" y="22158"/>
                    <a:pt x="5155" y="22158"/>
                  </a:cubicBezTo>
                  <a:cubicBezTo>
                    <a:pt x="1725" y="22158"/>
                    <a:pt x="855" y="20031"/>
                    <a:pt x="816" y="19932"/>
                  </a:cubicBezTo>
                  <a:cubicBezTo>
                    <a:pt x="768" y="19772"/>
                    <a:pt x="622" y="19673"/>
                    <a:pt x="462" y="19673"/>
                  </a:cubicBezTo>
                  <a:cubicBezTo>
                    <a:pt x="413" y="19673"/>
                    <a:pt x="363" y="19683"/>
                    <a:pt x="314" y="19702"/>
                  </a:cubicBezTo>
                  <a:cubicBezTo>
                    <a:pt x="105" y="19765"/>
                    <a:pt x="0" y="19995"/>
                    <a:pt x="84" y="20204"/>
                  </a:cubicBezTo>
                  <a:cubicBezTo>
                    <a:pt x="126" y="20330"/>
                    <a:pt x="1172" y="22945"/>
                    <a:pt x="5147" y="22945"/>
                  </a:cubicBezTo>
                  <a:cubicBezTo>
                    <a:pt x="5398" y="22945"/>
                    <a:pt x="5649" y="22945"/>
                    <a:pt x="5921" y="22924"/>
                  </a:cubicBezTo>
                  <a:cubicBezTo>
                    <a:pt x="9834" y="22611"/>
                    <a:pt x="11382" y="18740"/>
                    <a:pt x="11780" y="17526"/>
                  </a:cubicBezTo>
                  <a:cubicBezTo>
                    <a:pt x="12272" y="17607"/>
                    <a:pt x="13212" y="17725"/>
                    <a:pt x="14285" y="17725"/>
                  </a:cubicBezTo>
                  <a:cubicBezTo>
                    <a:pt x="15722" y="17725"/>
                    <a:pt x="17398" y="17513"/>
                    <a:pt x="18559" y="16710"/>
                  </a:cubicBezTo>
                  <a:cubicBezTo>
                    <a:pt x="19229" y="16250"/>
                    <a:pt x="19940" y="15308"/>
                    <a:pt x="20819" y="14095"/>
                  </a:cubicBezTo>
                  <a:cubicBezTo>
                    <a:pt x="22758" y="11492"/>
                    <a:pt x="25309" y="8073"/>
                    <a:pt x="28704" y="8073"/>
                  </a:cubicBezTo>
                  <a:cubicBezTo>
                    <a:pt x="29376" y="8073"/>
                    <a:pt x="30081" y="8207"/>
                    <a:pt x="30821" y="8508"/>
                  </a:cubicBezTo>
                  <a:cubicBezTo>
                    <a:pt x="33101" y="9429"/>
                    <a:pt x="34064" y="10684"/>
                    <a:pt x="33562" y="12023"/>
                  </a:cubicBezTo>
                  <a:cubicBezTo>
                    <a:pt x="33112" y="13193"/>
                    <a:pt x="31564" y="14176"/>
                    <a:pt x="30394" y="14176"/>
                  </a:cubicBezTo>
                  <a:cubicBezTo>
                    <a:pt x="30203" y="14176"/>
                    <a:pt x="30022" y="14150"/>
                    <a:pt x="29858" y="14095"/>
                  </a:cubicBezTo>
                  <a:cubicBezTo>
                    <a:pt x="29814" y="14075"/>
                    <a:pt x="29767" y="14066"/>
                    <a:pt x="29721" y="14066"/>
                  </a:cubicBezTo>
                  <a:cubicBezTo>
                    <a:pt x="29570" y="14066"/>
                    <a:pt x="29420" y="14165"/>
                    <a:pt x="29356" y="14325"/>
                  </a:cubicBezTo>
                  <a:cubicBezTo>
                    <a:pt x="29293" y="14534"/>
                    <a:pt x="29398" y="14764"/>
                    <a:pt x="29607" y="14827"/>
                  </a:cubicBezTo>
                  <a:cubicBezTo>
                    <a:pt x="29863" y="14918"/>
                    <a:pt x="30141" y="14961"/>
                    <a:pt x="30429" y="14961"/>
                  </a:cubicBezTo>
                  <a:cubicBezTo>
                    <a:pt x="31928" y="14961"/>
                    <a:pt x="33715" y="13805"/>
                    <a:pt x="34294" y="12295"/>
                  </a:cubicBezTo>
                  <a:cubicBezTo>
                    <a:pt x="34545" y="11626"/>
                    <a:pt x="34817" y="10098"/>
                    <a:pt x="32892" y="8717"/>
                  </a:cubicBezTo>
                  <a:cubicBezTo>
                    <a:pt x="33729" y="7880"/>
                    <a:pt x="36219" y="4930"/>
                    <a:pt x="34398" y="850"/>
                  </a:cubicBezTo>
                  <a:cubicBezTo>
                    <a:pt x="34598" y="817"/>
                    <a:pt x="34805" y="798"/>
                    <a:pt x="35018" y="798"/>
                  </a:cubicBezTo>
                  <a:cubicBezTo>
                    <a:pt x="35609" y="798"/>
                    <a:pt x="36248" y="941"/>
                    <a:pt x="36909" y="1310"/>
                  </a:cubicBezTo>
                  <a:cubicBezTo>
                    <a:pt x="36965" y="1341"/>
                    <a:pt x="37027" y="1356"/>
                    <a:pt x="37088" y="1356"/>
                  </a:cubicBezTo>
                  <a:cubicBezTo>
                    <a:pt x="37234" y="1356"/>
                    <a:pt x="37380" y="1275"/>
                    <a:pt x="37453" y="1143"/>
                  </a:cubicBezTo>
                  <a:cubicBezTo>
                    <a:pt x="37558" y="955"/>
                    <a:pt x="37474" y="704"/>
                    <a:pt x="37286" y="599"/>
                  </a:cubicBezTo>
                  <a:cubicBezTo>
                    <a:pt x="36503" y="170"/>
                    <a:pt x="35750" y="0"/>
                    <a:pt x="35050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62"/>
            <p:cNvSpPr/>
            <p:nvPr/>
          </p:nvSpPr>
          <p:spPr>
            <a:xfrm>
              <a:off x="6969750" y="2455213"/>
              <a:ext cx="283550" cy="102725"/>
            </a:xfrm>
            <a:custGeom>
              <a:avLst/>
              <a:gdLst/>
              <a:ahLst/>
              <a:cxnLst/>
              <a:rect l="l" t="t" r="r" b="b"/>
              <a:pathLst>
                <a:path w="11342" h="4109" extrusionOk="0">
                  <a:moveTo>
                    <a:pt x="6710" y="0"/>
                  </a:moveTo>
                  <a:cubicBezTo>
                    <a:pt x="6591" y="0"/>
                    <a:pt x="6476" y="51"/>
                    <a:pt x="6403" y="154"/>
                  </a:cubicBezTo>
                  <a:cubicBezTo>
                    <a:pt x="4110" y="3206"/>
                    <a:pt x="949" y="3314"/>
                    <a:pt x="478" y="3314"/>
                  </a:cubicBezTo>
                  <a:cubicBezTo>
                    <a:pt x="442" y="3314"/>
                    <a:pt x="422" y="3313"/>
                    <a:pt x="419" y="3313"/>
                  </a:cubicBezTo>
                  <a:cubicBezTo>
                    <a:pt x="189" y="3313"/>
                    <a:pt x="22" y="3481"/>
                    <a:pt x="1" y="3690"/>
                  </a:cubicBezTo>
                  <a:cubicBezTo>
                    <a:pt x="1" y="3920"/>
                    <a:pt x="168" y="4108"/>
                    <a:pt x="377" y="4108"/>
                  </a:cubicBezTo>
                  <a:lnTo>
                    <a:pt x="503" y="4108"/>
                  </a:lnTo>
                  <a:cubicBezTo>
                    <a:pt x="1193" y="4108"/>
                    <a:pt x="4395" y="3941"/>
                    <a:pt x="6864" y="865"/>
                  </a:cubicBezTo>
                  <a:cubicBezTo>
                    <a:pt x="7453" y="1068"/>
                    <a:pt x="8934" y="1497"/>
                    <a:pt x="10380" y="1497"/>
                  </a:cubicBezTo>
                  <a:cubicBezTo>
                    <a:pt x="10576" y="1497"/>
                    <a:pt x="10772" y="1490"/>
                    <a:pt x="10965" y="1472"/>
                  </a:cubicBezTo>
                  <a:cubicBezTo>
                    <a:pt x="11174" y="1451"/>
                    <a:pt x="11341" y="1263"/>
                    <a:pt x="11320" y="1054"/>
                  </a:cubicBezTo>
                  <a:cubicBezTo>
                    <a:pt x="11301" y="856"/>
                    <a:pt x="11113" y="696"/>
                    <a:pt x="10917" y="696"/>
                  </a:cubicBezTo>
                  <a:cubicBezTo>
                    <a:pt x="10905" y="696"/>
                    <a:pt x="10893" y="697"/>
                    <a:pt x="10881" y="698"/>
                  </a:cubicBezTo>
                  <a:cubicBezTo>
                    <a:pt x="10717" y="713"/>
                    <a:pt x="10550" y="720"/>
                    <a:pt x="10382" y="720"/>
                  </a:cubicBezTo>
                  <a:cubicBezTo>
                    <a:pt x="8700" y="720"/>
                    <a:pt x="6883" y="28"/>
                    <a:pt x="6864" y="28"/>
                  </a:cubicBezTo>
                  <a:cubicBezTo>
                    <a:pt x="6813" y="9"/>
                    <a:pt x="6761" y="0"/>
                    <a:pt x="6710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62"/>
            <p:cNvSpPr/>
            <p:nvPr/>
          </p:nvSpPr>
          <p:spPr>
            <a:xfrm>
              <a:off x="7526325" y="1499488"/>
              <a:ext cx="221800" cy="659850"/>
            </a:xfrm>
            <a:custGeom>
              <a:avLst/>
              <a:gdLst/>
              <a:ahLst/>
              <a:cxnLst/>
              <a:rect l="l" t="t" r="r" b="b"/>
              <a:pathLst>
                <a:path w="8872" h="26394" extrusionOk="0">
                  <a:moveTo>
                    <a:pt x="4260" y="0"/>
                  </a:moveTo>
                  <a:cubicBezTo>
                    <a:pt x="4121" y="0"/>
                    <a:pt x="3984" y="70"/>
                    <a:pt x="3913" y="197"/>
                  </a:cubicBezTo>
                  <a:cubicBezTo>
                    <a:pt x="2930" y="2018"/>
                    <a:pt x="733" y="3545"/>
                    <a:pt x="712" y="3566"/>
                  </a:cubicBezTo>
                  <a:cubicBezTo>
                    <a:pt x="586" y="3671"/>
                    <a:pt x="523" y="3817"/>
                    <a:pt x="544" y="3984"/>
                  </a:cubicBezTo>
                  <a:cubicBezTo>
                    <a:pt x="586" y="4152"/>
                    <a:pt x="712" y="4256"/>
                    <a:pt x="879" y="4277"/>
                  </a:cubicBezTo>
                  <a:cubicBezTo>
                    <a:pt x="2699" y="4549"/>
                    <a:pt x="4708" y="5930"/>
                    <a:pt x="5985" y="7772"/>
                  </a:cubicBezTo>
                  <a:cubicBezTo>
                    <a:pt x="6989" y="9194"/>
                    <a:pt x="8035" y="11559"/>
                    <a:pt x="7386" y="14676"/>
                  </a:cubicBezTo>
                  <a:cubicBezTo>
                    <a:pt x="6445" y="19217"/>
                    <a:pt x="2490" y="21016"/>
                    <a:pt x="942" y="21560"/>
                  </a:cubicBezTo>
                  <a:cubicBezTo>
                    <a:pt x="1026" y="19928"/>
                    <a:pt x="1402" y="18756"/>
                    <a:pt x="1402" y="18736"/>
                  </a:cubicBezTo>
                  <a:cubicBezTo>
                    <a:pt x="1465" y="18526"/>
                    <a:pt x="1339" y="18317"/>
                    <a:pt x="1151" y="18254"/>
                  </a:cubicBezTo>
                  <a:cubicBezTo>
                    <a:pt x="1110" y="18242"/>
                    <a:pt x="1069" y="18236"/>
                    <a:pt x="1028" y="18236"/>
                  </a:cubicBezTo>
                  <a:cubicBezTo>
                    <a:pt x="859" y="18236"/>
                    <a:pt x="700" y="18337"/>
                    <a:pt x="649" y="18505"/>
                  </a:cubicBezTo>
                  <a:cubicBezTo>
                    <a:pt x="607" y="18610"/>
                    <a:pt x="189" y="19991"/>
                    <a:pt x="126" y="21853"/>
                  </a:cubicBezTo>
                  <a:cubicBezTo>
                    <a:pt x="42" y="21958"/>
                    <a:pt x="0" y="22083"/>
                    <a:pt x="21" y="22230"/>
                  </a:cubicBezTo>
                  <a:cubicBezTo>
                    <a:pt x="42" y="22293"/>
                    <a:pt x="84" y="22334"/>
                    <a:pt x="126" y="22397"/>
                  </a:cubicBezTo>
                  <a:cubicBezTo>
                    <a:pt x="147" y="23548"/>
                    <a:pt x="314" y="24866"/>
                    <a:pt x="837" y="26143"/>
                  </a:cubicBezTo>
                  <a:cubicBezTo>
                    <a:pt x="900" y="26289"/>
                    <a:pt x="1047" y="26394"/>
                    <a:pt x="1193" y="26394"/>
                  </a:cubicBezTo>
                  <a:cubicBezTo>
                    <a:pt x="1256" y="26394"/>
                    <a:pt x="1298" y="26373"/>
                    <a:pt x="1339" y="26352"/>
                  </a:cubicBezTo>
                  <a:cubicBezTo>
                    <a:pt x="1549" y="26268"/>
                    <a:pt x="1653" y="26038"/>
                    <a:pt x="1570" y="25850"/>
                  </a:cubicBezTo>
                  <a:cubicBezTo>
                    <a:pt x="1109" y="24678"/>
                    <a:pt x="942" y="23485"/>
                    <a:pt x="921" y="22397"/>
                  </a:cubicBezTo>
                  <a:cubicBezTo>
                    <a:pt x="2365" y="21937"/>
                    <a:pt x="7093" y="20054"/>
                    <a:pt x="8161" y="14844"/>
                  </a:cubicBezTo>
                  <a:cubicBezTo>
                    <a:pt x="8872" y="11433"/>
                    <a:pt x="7721" y="8881"/>
                    <a:pt x="6633" y="7311"/>
                  </a:cubicBezTo>
                  <a:cubicBezTo>
                    <a:pt x="5399" y="5554"/>
                    <a:pt x="3620" y="4236"/>
                    <a:pt x="1842" y="3691"/>
                  </a:cubicBezTo>
                  <a:cubicBezTo>
                    <a:pt x="2637" y="3064"/>
                    <a:pt x="3892" y="1913"/>
                    <a:pt x="4604" y="574"/>
                  </a:cubicBezTo>
                  <a:cubicBezTo>
                    <a:pt x="4708" y="386"/>
                    <a:pt x="4645" y="155"/>
                    <a:pt x="4457" y="51"/>
                  </a:cubicBezTo>
                  <a:cubicBezTo>
                    <a:pt x="4396" y="17"/>
                    <a:pt x="4328" y="0"/>
                    <a:pt x="4260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62"/>
            <p:cNvSpPr/>
            <p:nvPr/>
          </p:nvSpPr>
          <p:spPr>
            <a:xfrm>
              <a:off x="7315000" y="1734913"/>
              <a:ext cx="333750" cy="107425"/>
            </a:xfrm>
            <a:custGeom>
              <a:avLst/>
              <a:gdLst/>
              <a:ahLst/>
              <a:cxnLst/>
              <a:rect l="l" t="t" r="r" b="b"/>
              <a:pathLst>
                <a:path w="13350" h="4297" extrusionOk="0">
                  <a:moveTo>
                    <a:pt x="3015" y="0"/>
                  </a:moveTo>
                  <a:cubicBezTo>
                    <a:pt x="2703" y="0"/>
                    <a:pt x="2403" y="38"/>
                    <a:pt x="2113" y="112"/>
                  </a:cubicBezTo>
                  <a:cubicBezTo>
                    <a:pt x="712" y="468"/>
                    <a:pt x="126" y="1619"/>
                    <a:pt x="84" y="1681"/>
                  </a:cubicBezTo>
                  <a:cubicBezTo>
                    <a:pt x="0" y="1870"/>
                    <a:pt x="84" y="2100"/>
                    <a:pt x="272" y="2205"/>
                  </a:cubicBezTo>
                  <a:cubicBezTo>
                    <a:pt x="327" y="2235"/>
                    <a:pt x="386" y="2250"/>
                    <a:pt x="444" y="2250"/>
                  </a:cubicBezTo>
                  <a:cubicBezTo>
                    <a:pt x="584" y="2250"/>
                    <a:pt x="721" y="2164"/>
                    <a:pt x="795" y="2016"/>
                  </a:cubicBezTo>
                  <a:cubicBezTo>
                    <a:pt x="795" y="2016"/>
                    <a:pt x="1235" y="1158"/>
                    <a:pt x="2323" y="865"/>
                  </a:cubicBezTo>
                  <a:cubicBezTo>
                    <a:pt x="2546" y="808"/>
                    <a:pt x="2780" y="780"/>
                    <a:pt x="3024" y="780"/>
                  </a:cubicBezTo>
                  <a:cubicBezTo>
                    <a:pt x="3943" y="780"/>
                    <a:pt x="5003" y="1185"/>
                    <a:pt x="6194" y="1995"/>
                  </a:cubicBezTo>
                  <a:cubicBezTo>
                    <a:pt x="8997" y="3920"/>
                    <a:pt x="10943" y="4297"/>
                    <a:pt x="12031" y="4297"/>
                  </a:cubicBezTo>
                  <a:cubicBezTo>
                    <a:pt x="12680" y="4297"/>
                    <a:pt x="13015" y="4150"/>
                    <a:pt x="13057" y="4130"/>
                  </a:cubicBezTo>
                  <a:cubicBezTo>
                    <a:pt x="13245" y="4046"/>
                    <a:pt x="13349" y="3837"/>
                    <a:pt x="13266" y="3627"/>
                  </a:cubicBezTo>
                  <a:cubicBezTo>
                    <a:pt x="13204" y="3472"/>
                    <a:pt x="13061" y="3386"/>
                    <a:pt x="12906" y="3386"/>
                  </a:cubicBezTo>
                  <a:cubicBezTo>
                    <a:pt x="12852" y="3386"/>
                    <a:pt x="12797" y="3396"/>
                    <a:pt x="12743" y="3418"/>
                  </a:cubicBezTo>
                  <a:cubicBezTo>
                    <a:pt x="12736" y="3418"/>
                    <a:pt x="12503" y="3500"/>
                    <a:pt x="12040" y="3500"/>
                  </a:cubicBezTo>
                  <a:cubicBezTo>
                    <a:pt x="11135" y="3500"/>
                    <a:pt x="9347" y="3188"/>
                    <a:pt x="6633" y="1347"/>
                  </a:cubicBezTo>
                  <a:cubicBezTo>
                    <a:pt x="5316" y="452"/>
                    <a:pt x="4100" y="0"/>
                    <a:pt x="3015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62"/>
            <p:cNvSpPr/>
            <p:nvPr/>
          </p:nvSpPr>
          <p:spPr>
            <a:xfrm>
              <a:off x="7437400" y="1245263"/>
              <a:ext cx="162700" cy="216800"/>
            </a:xfrm>
            <a:custGeom>
              <a:avLst/>
              <a:gdLst/>
              <a:ahLst/>
              <a:cxnLst/>
              <a:rect l="l" t="t" r="r" b="b"/>
              <a:pathLst>
                <a:path w="6508" h="8672" extrusionOk="0">
                  <a:moveTo>
                    <a:pt x="463" y="0"/>
                  </a:moveTo>
                  <a:cubicBezTo>
                    <a:pt x="384" y="0"/>
                    <a:pt x="303" y="24"/>
                    <a:pt x="230" y="72"/>
                  </a:cubicBezTo>
                  <a:cubicBezTo>
                    <a:pt x="63" y="176"/>
                    <a:pt x="0" y="428"/>
                    <a:pt x="126" y="616"/>
                  </a:cubicBezTo>
                  <a:cubicBezTo>
                    <a:pt x="147" y="637"/>
                    <a:pt x="1486" y="2645"/>
                    <a:pt x="1653" y="4277"/>
                  </a:cubicBezTo>
                  <a:cubicBezTo>
                    <a:pt x="1653" y="4466"/>
                    <a:pt x="1821" y="4612"/>
                    <a:pt x="2009" y="4633"/>
                  </a:cubicBezTo>
                  <a:cubicBezTo>
                    <a:pt x="2009" y="4633"/>
                    <a:pt x="3934" y="4884"/>
                    <a:pt x="5712" y="8462"/>
                  </a:cubicBezTo>
                  <a:cubicBezTo>
                    <a:pt x="5775" y="8588"/>
                    <a:pt x="5922" y="8671"/>
                    <a:pt x="6068" y="8671"/>
                  </a:cubicBezTo>
                  <a:cubicBezTo>
                    <a:pt x="6131" y="8671"/>
                    <a:pt x="6194" y="8671"/>
                    <a:pt x="6236" y="8630"/>
                  </a:cubicBezTo>
                  <a:cubicBezTo>
                    <a:pt x="6445" y="8546"/>
                    <a:pt x="6508" y="8295"/>
                    <a:pt x="6424" y="8106"/>
                  </a:cubicBezTo>
                  <a:cubicBezTo>
                    <a:pt x="4834" y="4926"/>
                    <a:pt x="3097" y="4131"/>
                    <a:pt x="2386" y="3922"/>
                  </a:cubicBezTo>
                  <a:cubicBezTo>
                    <a:pt x="2093" y="2164"/>
                    <a:pt x="837" y="260"/>
                    <a:pt x="775" y="176"/>
                  </a:cubicBezTo>
                  <a:cubicBezTo>
                    <a:pt x="710" y="60"/>
                    <a:pt x="590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62"/>
            <p:cNvSpPr/>
            <p:nvPr/>
          </p:nvSpPr>
          <p:spPr>
            <a:xfrm>
              <a:off x="6994850" y="1291388"/>
              <a:ext cx="188350" cy="100575"/>
            </a:xfrm>
            <a:custGeom>
              <a:avLst/>
              <a:gdLst/>
              <a:ahLst/>
              <a:cxnLst/>
              <a:rect l="l" t="t" r="r" b="b"/>
              <a:pathLst>
                <a:path w="7534" h="4023" extrusionOk="0">
                  <a:moveTo>
                    <a:pt x="6001" y="1"/>
                  </a:moveTo>
                  <a:cubicBezTo>
                    <a:pt x="1866" y="1"/>
                    <a:pt x="106" y="3419"/>
                    <a:pt x="106" y="3458"/>
                  </a:cubicBezTo>
                  <a:cubicBezTo>
                    <a:pt x="1" y="3646"/>
                    <a:pt x="85" y="3876"/>
                    <a:pt x="273" y="3981"/>
                  </a:cubicBezTo>
                  <a:cubicBezTo>
                    <a:pt x="336" y="4002"/>
                    <a:pt x="399" y="4023"/>
                    <a:pt x="461" y="4023"/>
                  </a:cubicBezTo>
                  <a:cubicBezTo>
                    <a:pt x="587" y="4023"/>
                    <a:pt x="733" y="3939"/>
                    <a:pt x="796" y="3813"/>
                  </a:cubicBezTo>
                  <a:cubicBezTo>
                    <a:pt x="873" y="3680"/>
                    <a:pt x="2383" y="782"/>
                    <a:pt x="5984" y="782"/>
                  </a:cubicBezTo>
                  <a:cubicBezTo>
                    <a:pt x="6321" y="782"/>
                    <a:pt x="6677" y="808"/>
                    <a:pt x="7052" y="863"/>
                  </a:cubicBezTo>
                  <a:cubicBezTo>
                    <a:pt x="7067" y="865"/>
                    <a:pt x="7081" y="865"/>
                    <a:pt x="7096" y="865"/>
                  </a:cubicBezTo>
                  <a:cubicBezTo>
                    <a:pt x="7306" y="865"/>
                    <a:pt x="7473" y="724"/>
                    <a:pt x="7513" y="528"/>
                  </a:cubicBezTo>
                  <a:cubicBezTo>
                    <a:pt x="7533" y="319"/>
                    <a:pt x="7387" y="110"/>
                    <a:pt x="7178" y="89"/>
                  </a:cubicBezTo>
                  <a:cubicBezTo>
                    <a:pt x="6766" y="28"/>
                    <a:pt x="6374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62"/>
            <p:cNvSpPr/>
            <p:nvPr/>
          </p:nvSpPr>
          <p:spPr>
            <a:xfrm>
              <a:off x="7321800" y="2258663"/>
              <a:ext cx="111950" cy="237025"/>
            </a:xfrm>
            <a:custGeom>
              <a:avLst/>
              <a:gdLst/>
              <a:ahLst/>
              <a:cxnLst/>
              <a:rect l="l" t="t" r="r" b="b"/>
              <a:pathLst>
                <a:path w="4478" h="9481" extrusionOk="0">
                  <a:moveTo>
                    <a:pt x="3454" y="0"/>
                  </a:moveTo>
                  <a:cubicBezTo>
                    <a:pt x="3440" y="0"/>
                    <a:pt x="3425" y="1"/>
                    <a:pt x="3411" y="2"/>
                  </a:cubicBezTo>
                  <a:cubicBezTo>
                    <a:pt x="3202" y="44"/>
                    <a:pt x="3034" y="232"/>
                    <a:pt x="3076" y="462"/>
                  </a:cubicBezTo>
                  <a:cubicBezTo>
                    <a:pt x="3076" y="504"/>
                    <a:pt x="3662" y="5442"/>
                    <a:pt x="168" y="8790"/>
                  </a:cubicBezTo>
                  <a:cubicBezTo>
                    <a:pt x="0" y="8957"/>
                    <a:pt x="0" y="9208"/>
                    <a:pt x="147" y="9355"/>
                  </a:cubicBezTo>
                  <a:cubicBezTo>
                    <a:pt x="230" y="9439"/>
                    <a:pt x="335" y="9480"/>
                    <a:pt x="440" y="9480"/>
                  </a:cubicBezTo>
                  <a:cubicBezTo>
                    <a:pt x="523" y="9480"/>
                    <a:pt x="628" y="9439"/>
                    <a:pt x="712" y="9376"/>
                  </a:cubicBezTo>
                  <a:cubicBezTo>
                    <a:pt x="4478" y="5714"/>
                    <a:pt x="3871" y="567"/>
                    <a:pt x="3850" y="358"/>
                  </a:cubicBezTo>
                  <a:cubicBezTo>
                    <a:pt x="3831" y="142"/>
                    <a:pt x="3664" y="0"/>
                    <a:pt x="3454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62"/>
            <p:cNvSpPr/>
            <p:nvPr/>
          </p:nvSpPr>
          <p:spPr>
            <a:xfrm>
              <a:off x="7814550" y="1626688"/>
              <a:ext cx="114575" cy="319750"/>
            </a:xfrm>
            <a:custGeom>
              <a:avLst/>
              <a:gdLst/>
              <a:ahLst/>
              <a:cxnLst/>
              <a:rect l="l" t="t" r="r" b="b"/>
              <a:pathLst>
                <a:path w="4583" h="12790" extrusionOk="0">
                  <a:moveTo>
                    <a:pt x="882" y="0"/>
                  </a:moveTo>
                  <a:cubicBezTo>
                    <a:pt x="780" y="0"/>
                    <a:pt x="680" y="37"/>
                    <a:pt x="607" y="110"/>
                  </a:cubicBezTo>
                  <a:cubicBezTo>
                    <a:pt x="461" y="277"/>
                    <a:pt x="461" y="528"/>
                    <a:pt x="607" y="675"/>
                  </a:cubicBezTo>
                  <a:cubicBezTo>
                    <a:pt x="649" y="696"/>
                    <a:pt x="3641" y="3709"/>
                    <a:pt x="1758" y="10258"/>
                  </a:cubicBezTo>
                  <a:cubicBezTo>
                    <a:pt x="607" y="11220"/>
                    <a:pt x="126" y="12162"/>
                    <a:pt x="105" y="12225"/>
                  </a:cubicBezTo>
                  <a:cubicBezTo>
                    <a:pt x="0" y="12434"/>
                    <a:pt x="84" y="12664"/>
                    <a:pt x="272" y="12748"/>
                  </a:cubicBezTo>
                  <a:cubicBezTo>
                    <a:pt x="335" y="12769"/>
                    <a:pt x="398" y="12790"/>
                    <a:pt x="461" y="12790"/>
                  </a:cubicBezTo>
                  <a:cubicBezTo>
                    <a:pt x="607" y="12790"/>
                    <a:pt x="733" y="12706"/>
                    <a:pt x="816" y="12560"/>
                  </a:cubicBezTo>
                  <a:cubicBezTo>
                    <a:pt x="816" y="12560"/>
                    <a:pt x="1737" y="10676"/>
                    <a:pt x="4269" y="9693"/>
                  </a:cubicBezTo>
                  <a:cubicBezTo>
                    <a:pt x="4478" y="9609"/>
                    <a:pt x="4583" y="9400"/>
                    <a:pt x="4499" y="9191"/>
                  </a:cubicBezTo>
                  <a:cubicBezTo>
                    <a:pt x="4435" y="9031"/>
                    <a:pt x="4297" y="8932"/>
                    <a:pt x="4142" y="8932"/>
                  </a:cubicBezTo>
                  <a:cubicBezTo>
                    <a:pt x="4095" y="8932"/>
                    <a:pt x="4046" y="8941"/>
                    <a:pt x="3997" y="8961"/>
                  </a:cubicBezTo>
                  <a:cubicBezTo>
                    <a:pt x="3536" y="9149"/>
                    <a:pt x="3118" y="9358"/>
                    <a:pt x="2762" y="9567"/>
                  </a:cubicBezTo>
                  <a:cubicBezTo>
                    <a:pt x="4227" y="3207"/>
                    <a:pt x="1298" y="236"/>
                    <a:pt x="1172" y="110"/>
                  </a:cubicBezTo>
                  <a:cubicBezTo>
                    <a:pt x="1088" y="37"/>
                    <a:pt x="984" y="0"/>
                    <a:pt x="882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62"/>
            <p:cNvSpPr/>
            <p:nvPr/>
          </p:nvSpPr>
          <p:spPr>
            <a:xfrm>
              <a:off x="5964900" y="1322163"/>
              <a:ext cx="478125" cy="621150"/>
            </a:xfrm>
            <a:custGeom>
              <a:avLst/>
              <a:gdLst/>
              <a:ahLst/>
              <a:cxnLst/>
              <a:rect l="l" t="t" r="r" b="b"/>
              <a:pathLst>
                <a:path w="19125" h="24846" extrusionOk="0">
                  <a:moveTo>
                    <a:pt x="17443" y="0"/>
                  </a:moveTo>
                  <a:cubicBezTo>
                    <a:pt x="16744" y="0"/>
                    <a:pt x="16083" y="224"/>
                    <a:pt x="15484" y="657"/>
                  </a:cubicBezTo>
                  <a:cubicBezTo>
                    <a:pt x="14061" y="1725"/>
                    <a:pt x="13245" y="3901"/>
                    <a:pt x="13412" y="6202"/>
                  </a:cubicBezTo>
                  <a:cubicBezTo>
                    <a:pt x="13663" y="9320"/>
                    <a:pt x="11257" y="11224"/>
                    <a:pt x="5713" y="14781"/>
                  </a:cubicBezTo>
                  <a:cubicBezTo>
                    <a:pt x="0" y="18463"/>
                    <a:pt x="1988" y="24510"/>
                    <a:pt x="2009" y="24573"/>
                  </a:cubicBezTo>
                  <a:cubicBezTo>
                    <a:pt x="2051" y="24741"/>
                    <a:pt x="2218" y="24845"/>
                    <a:pt x="2365" y="24845"/>
                  </a:cubicBezTo>
                  <a:cubicBezTo>
                    <a:pt x="2407" y="24845"/>
                    <a:pt x="2469" y="24845"/>
                    <a:pt x="2511" y="24824"/>
                  </a:cubicBezTo>
                  <a:cubicBezTo>
                    <a:pt x="2700" y="24761"/>
                    <a:pt x="2825" y="24531"/>
                    <a:pt x="2741" y="24322"/>
                  </a:cubicBezTo>
                  <a:cubicBezTo>
                    <a:pt x="2679" y="24092"/>
                    <a:pt x="942" y="18777"/>
                    <a:pt x="6131" y="15450"/>
                  </a:cubicBezTo>
                  <a:cubicBezTo>
                    <a:pt x="11487" y="11998"/>
                    <a:pt x="14500" y="9885"/>
                    <a:pt x="14207" y="6139"/>
                  </a:cubicBezTo>
                  <a:cubicBezTo>
                    <a:pt x="14061" y="4131"/>
                    <a:pt x="14752" y="2185"/>
                    <a:pt x="15965" y="1306"/>
                  </a:cubicBezTo>
                  <a:cubicBezTo>
                    <a:pt x="16419" y="966"/>
                    <a:pt x="16919" y="800"/>
                    <a:pt x="17450" y="800"/>
                  </a:cubicBezTo>
                  <a:cubicBezTo>
                    <a:pt x="17801" y="800"/>
                    <a:pt x="18165" y="872"/>
                    <a:pt x="18539" y="1013"/>
                  </a:cubicBezTo>
                  <a:cubicBezTo>
                    <a:pt x="18583" y="1033"/>
                    <a:pt x="18629" y="1042"/>
                    <a:pt x="18676" y="1042"/>
                  </a:cubicBezTo>
                  <a:cubicBezTo>
                    <a:pt x="18827" y="1042"/>
                    <a:pt x="18977" y="943"/>
                    <a:pt x="19041" y="783"/>
                  </a:cubicBezTo>
                  <a:cubicBezTo>
                    <a:pt x="19125" y="595"/>
                    <a:pt x="19020" y="365"/>
                    <a:pt x="18832" y="281"/>
                  </a:cubicBezTo>
                  <a:cubicBezTo>
                    <a:pt x="18357" y="93"/>
                    <a:pt x="17892" y="0"/>
                    <a:pt x="17443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62"/>
            <p:cNvSpPr/>
            <p:nvPr/>
          </p:nvSpPr>
          <p:spPr>
            <a:xfrm>
              <a:off x="6171000" y="1206838"/>
              <a:ext cx="166875" cy="144325"/>
            </a:xfrm>
            <a:custGeom>
              <a:avLst/>
              <a:gdLst/>
              <a:ahLst/>
              <a:cxnLst/>
              <a:rect l="l" t="t" r="r" b="b"/>
              <a:pathLst>
                <a:path w="6675" h="5773" extrusionOk="0">
                  <a:moveTo>
                    <a:pt x="6231" y="1"/>
                  </a:moveTo>
                  <a:cubicBezTo>
                    <a:pt x="6191" y="1"/>
                    <a:pt x="6151" y="6"/>
                    <a:pt x="6110" y="19"/>
                  </a:cubicBezTo>
                  <a:cubicBezTo>
                    <a:pt x="3662" y="835"/>
                    <a:pt x="2762" y="3032"/>
                    <a:pt x="2511" y="3827"/>
                  </a:cubicBezTo>
                  <a:cubicBezTo>
                    <a:pt x="1067" y="3973"/>
                    <a:pt x="168" y="5103"/>
                    <a:pt x="126" y="5145"/>
                  </a:cubicBezTo>
                  <a:cubicBezTo>
                    <a:pt x="0" y="5312"/>
                    <a:pt x="21" y="5563"/>
                    <a:pt x="189" y="5689"/>
                  </a:cubicBezTo>
                  <a:cubicBezTo>
                    <a:pt x="272" y="5752"/>
                    <a:pt x="356" y="5773"/>
                    <a:pt x="440" y="5773"/>
                  </a:cubicBezTo>
                  <a:cubicBezTo>
                    <a:pt x="565" y="5773"/>
                    <a:pt x="670" y="5731"/>
                    <a:pt x="754" y="5626"/>
                  </a:cubicBezTo>
                  <a:cubicBezTo>
                    <a:pt x="754" y="5626"/>
                    <a:pt x="1570" y="4601"/>
                    <a:pt x="2804" y="4601"/>
                  </a:cubicBezTo>
                  <a:cubicBezTo>
                    <a:pt x="2992" y="4601"/>
                    <a:pt x="3160" y="4475"/>
                    <a:pt x="3202" y="4287"/>
                  </a:cubicBezTo>
                  <a:cubicBezTo>
                    <a:pt x="3202" y="4266"/>
                    <a:pt x="3829" y="1609"/>
                    <a:pt x="6361" y="772"/>
                  </a:cubicBezTo>
                  <a:cubicBezTo>
                    <a:pt x="6570" y="709"/>
                    <a:pt x="6675" y="479"/>
                    <a:pt x="6591" y="270"/>
                  </a:cubicBezTo>
                  <a:cubicBezTo>
                    <a:pt x="6541" y="101"/>
                    <a:pt x="6395" y="1"/>
                    <a:pt x="6231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62"/>
            <p:cNvSpPr/>
            <p:nvPr/>
          </p:nvSpPr>
          <p:spPr>
            <a:xfrm>
              <a:off x="5868650" y="1982788"/>
              <a:ext cx="77975" cy="131575"/>
            </a:xfrm>
            <a:custGeom>
              <a:avLst/>
              <a:gdLst/>
              <a:ahLst/>
              <a:cxnLst/>
              <a:rect l="l" t="t" r="r" b="b"/>
              <a:pathLst>
                <a:path w="3119" h="5263" extrusionOk="0">
                  <a:moveTo>
                    <a:pt x="2662" y="0"/>
                  </a:moveTo>
                  <a:cubicBezTo>
                    <a:pt x="2583" y="0"/>
                    <a:pt x="2502" y="24"/>
                    <a:pt x="2428" y="73"/>
                  </a:cubicBezTo>
                  <a:cubicBezTo>
                    <a:pt x="0" y="1935"/>
                    <a:pt x="984" y="4948"/>
                    <a:pt x="984" y="4990"/>
                  </a:cubicBezTo>
                  <a:cubicBezTo>
                    <a:pt x="1047" y="5158"/>
                    <a:pt x="1193" y="5262"/>
                    <a:pt x="1360" y="5262"/>
                  </a:cubicBezTo>
                  <a:cubicBezTo>
                    <a:pt x="1402" y="5262"/>
                    <a:pt x="1444" y="5241"/>
                    <a:pt x="1486" y="5241"/>
                  </a:cubicBezTo>
                  <a:cubicBezTo>
                    <a:pt x="1695" y="5158"/>
                    <a:pt x="1800" y="4948"/>
                    <a:pt x="1737" y="4739"/>
                  </a:cubicBezTo>
                  <a:cubicBezTo>
                    <a:pt x="1695" y="4634"/>
                    <a:pt x="942" y="2207"/>
                    <a:pt x="2909" y="701"/>
                  </a:cubicBezTo>
                  <a:cubicBezTo>
                    <a:pt x="3076" y="575"/>
                    <a:pt x="3118" y="324"/>
                    <a:pt x="2992" y="157"/>
                  </a:cubicBezTo>
                  <a:cubicBezTo>
                    <a:pt x="2904" y="55"/>
                    <a:pt x="2784" y="0"/>
                    <a:pt x="2662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62"/>
          <p:cNvGrpSpPr/>
          <p:nvPr/>
        </p:nvGrpSpPr>
        <p:grpSpPr>
          <a:xfrm>
            <a:off x="5193175" y="2466896"/>
            <a:ext cx="3941823" cy="2648094"/>
            <a:chOff x="5193175" y="2466896"/>
            <a:chExt cx="3941823" cy="2648094"/>
          </a:xfrm>
        </p:grpSpPr>
        <p:sp>
          <p:nvSpPr>
            <p:cNvPr id="823" name="Google Shape;823;p62"/>
            <p:cNvSpPr/>
            <p:nvPr/>
          </p:nvSpPr>
          <p:spPr>
            <a:xfrm flipH="1">
              <a:off x="8432050" y="3337576"/>
              <a:ext cx="27820" cy="41498"/>
            </a:xfrm>
            <a:custGeom>
              <a:avLst/>
              <a:gdLst/>
              <a:ahLst/>
              <a:cxnLst/>
              <a:rect l="l" t="t" r="r" b="b"/>
              <a:pathLst>
                <a:path w="1855" h="2767" extrusionOk="0">
                  <a:moveTo>
                    <a:pt x="0" y="1734"/>
                  </a:moveTo>
                  <a:cubicBezTo>
                    <a:pt x="547" y="2098"/>
                    <a:pt x="1033" y="2433"/>
                    <a:pt x="1520" y="2767"/>
                  </a:cubicBezTo>
                  <a:cubicBezTo>
                    <a:pt x="1854" y="1217"/>
                    <a:pt x="1520" y="396"/>
                    <a:pt x="1277" y="1"/>
                  </a:cubicBezTo>
                  <a:cubicBezTo>
                    <a:pt x="1033" y="214"/>
                    <a:pt x="578" y="822"/>
                    <a:pt x="0" y="1734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62"/>
            <p:cNvSpPr/>
            <p:nvPr/>
          </p:nvSpPr>
          <p:spPr>
            <a:xfrm flipH="1">
              <a:off x="5202294" y="2958769"/>
              <a:ext cx="647337" cy="235686"/>
            </a:xfrm>
            <a:custGeom>
              <a:avLst/>
              <a:gdLst/>
              <a:ahLst/>
              <a:cxnLst/>
              <a:rect l="l" t="t" r="r" b="b"/>
              <a:pathLst>
                <a:path w="43163" h="15715" extrusionOk="0">
                  <a:moveTo>
                    <a:pt x="5016" y="15411"/>
                  </a:moveTo>
                  <a:cubicBezTo>
                    <a:pt x="4287" y="15441"/>
                    <a:pt x="4195" y="14347"/>
                    <a:pt x="4925" y="14256"/>
                  </a:cubicBezTo>
                  <a:lnTo>
                    <a:pt x="9575" y="13830"/>
                  </a:lnTo>
                  <a:lnTo>
                    <a:pt x="18299" y="11307"/>
                  </a:lnTo>
                  <a:lnTo>
                    <a:pt x="38451" y="5016"/>
                  </a:lnTo>
                  <a:cubicBezTo>
                    <a:pt x="41309" y="4134"/>
                    <a:pt x="43163" y="2766"/>
                    <a:pt x="42099" y="0"/>
                  </a:cubicBezTo>
                  <a:cubicBezTo>
                    <a:pt x="42099" y="0"/>
                    <a:pt x="42585" y="1915"/>
                    <a:pt x="39485" y="2979"/>
                  </a:cubicBezTo>
                  <a:cubicBezTo>
                    <a:pt x="36385" y="4073"/>
                    <a:pt x="274" y="14985"/>
                    <a:pt x="274" y="14985"/>
                  </a:cubicBezTo>
                  <a:cubicBezTo>
                    <a:pt x="274" y="14985"/>
                    <a:pt x="1" y="15198"/>
                    <a:pt x="31" y="15380"/>
                  </a:cubicBezTo>
                  <a:cubicBezTo>
                    <a:pt x="62" y="15593"/>
                    <a:pt x="214" y="15715"/>
                    <a:pt x="1034" y="15654"/>
                  </a:cubicBezTo>
                  <a:cubicBezTo>
                    <a:pt x="1885" y="15593"/>
                    <a:pt x="5016" y="15411"/>
                    <a:pt x="5016" y="1541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62"/>
            <p:cNvSpPr/>
            <p:nvPr/>
          </p:nvSpPr>
          <p:spPr>
            <a:xfrm flipH="1">
              <a:off x="5366396" y="2730837"/>
              <a:ext cx="542040" cy="321846"/>
            </a:xfrm>
            <a:custGeom>
              <a:avLst/>
              <a:gdLst/>
              <a:ahLst/>
              <a:cxnLst/>
              <a:rect l="l" t="t" r="r" b="b"/>
              <a:pathLst>
                <a:path w="36142" h="21460" extrusionOk="0">
                  <a:moveTo>
                    <a:pt x="7752" y="20518"/>
                  </a:moveTo>
                  <a:cubicBezTo>
                    <a:pt x="7174" y="20548"/>
                    <a:pt x="6688" y="20426"/>
                    <a:pt x="6353" y="20062"/>
                  </a:cubicBezTo>
                  <a:cubicBezTo>
                    <a:pt x="6141" y="19849"/>
                    <a:pt x="5928" y="19271"/>
                    <a:pt x="5776" y="18815"/>
                  </a:cubicBezTo>
                  <a:lnTo>
                    <a:pt x="3709" y="19818"/>
                  </a:lnTo>
                  <a:cubicBezTo>
                    <a:pt x="3040" y="20153"/>
                    <a:pt x="2524" y="19119"/>
                    <a:pt x="3192" y="18785"/>
                  </a:cubicBezTo>
                  <a:lnTo>
                    <a:pt x="5746" y="17569"/>
                  </a:lnTo>
                  <a:lnTo>
                    <a:pt x="6323" y="17296"/>
                  </a:lnTo>
                  <a:cubicBezTo>
                    <a:pt x="9575" y="15867"/>
                    <a:pt x="31065" y="6414"/>
                    <a:pt x="34226" y="4985"/>
                  </a:cubicBezTo>
                  <a:cubicBezTo>
                    <a:pt x="36141" y="4134"/>
                    <a:pt x="36141" y="1733"/>
                    <a:pt x="35199" y="0"/>
                  </a:cubicBezTo>
                  <a:cubicBezTo>
                    <a:pt x="35290" y="183"/>
                    <a:pt x="35959" y="2037"/>
                    <a:pt x="33163" y="3314"/>
                  </a:cubicBezTo>
                  <a:cubicBezTo>
                    <a:pt x="30245" y="4651"/>
                    <a:pt x="335" y="19818"/>
                    <a:pt x="335" y="19818"/>
                  </a:cubicBezTo>
                  <a:cubicBezTo>
                    <a:pt x="335" y="19818"/>
                    <a:pt x="1" y="20183"/>
                    <a:pt x="122" y="20578"/>
                  </a:cubicBezTo>
                  <a:cubicBezTo>
                    <a:pt x="274" y="21004"/>
                    <a:pt x="548" y="21460"/>
                    <a:pt x="1916" y="21277"/>
                  </a:cubicBezTo>
                  <a:cubicBezTo>
                    <a:pt x="3284" y="21095"/>
                    <a:pt x="7661" y="20518"/>
                    <a:pt x="7752" y="20518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62"/>
            <p:cNvSpPr/>
            <p:nvPr/>
          </p:nvSpPr>
          <p:spPr>
            <a:xfrm flipH="1">
              <a:off x="6598126" y="3091422"/>
              <a:ext cx="93014" cy="83896"/>
            </a:xfrm>
            <a:custGeom>
              <a:avLst/>
              <a:gdLst/>
              <a:ahLst/>
              <a:cxnLst/>
              <a:rect l="l" t="t" r="r" b="b"/>
              <a:pathLst>
                <a:path w="6202" h="5594" extrusionOk="0">
                  <a:moveTo>
                    <a:pt x="5411" y="0"/>
                  </a:moveTo>
                  <a:cubicBezTo>
                    <a:pt x="5380" y="31"/>
                    <a:pt x="5350" y="31"/>
                    <a:pt x="5320" y="31"/>
                  </a:cubicBezTo>
                  <a:cubicBezTo>
                    <a:pt x="5107" y="183"/>
                    <a:pt x="3374" y="699"/>
                    <a:pt x="851" y="1399"/>
                  </a:cubicBezTo>
                  <a:lnTo>
                    <a:pt x="0" y="1611"/>
                  </a:lnTo>
                  <a:lnTo>
                    <a:pt x="6201" y="5593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62"/>
            <p:cNvSpPr/>
            <p:nvPr/>
          </p:nvSpPr>
          <p:spPr>
            <a:xfrm flipH="1">
              <a:off x="5381904" y="3311151"/>
              <a:ext cx="1825721" cy="558432"/>
            </a:xfrm>
            <a:custGeom>
              <a:avLst/>
              <a:gdLst/>
              <a:ahLst/>
              <a:cxnLst/>
              <a:rect l="l" t="t" r="r" b="b"/>
              <a:pathLst>
                <a:path w="121735" h="37235" extrusionOk="0">
                  <a:moveTo>
                    <a:pt x="4073" y="17599"/>
                  </a:moveTo>
                  <a:cubicBezTo>
                    <a:pt x="2796" y="20000"/>
                    <a:pt x="1489" y="22371"/>
                    <a:pt x="213" y="24712"/>
                  </a:cubicBezTo>
                  <a:cubicBezTo>
                    <a:pt x="152" y="25016"/>
                    <a:pt x="61" y="25289"/>
                    <a:pt x="0" y="25593"/>
                  </a:cubicBezTo>
                  <a:cubicBezTo>
                    <a:pt x="1793" y="23921"/>
                    <a:pt x="6018" y="20061"/>
                    <a:pt x="7508" y="19636"/>
                  </a:cubicBezTo>
                  <a:cubicBezTo>
                    <a:pt x="10426" y="18845"/>
                    <a:pt x="16353" y="22766"/>
                    <a:pt x="17143" y="25654"/>
                  </a:cubicBezTo>
                  <a:cubicBezTo>
                    <a:pt x="17873" y="28207"/>
                    <a:pt x="16353" y="34165"/>
                    <a:pt x="15988" y="35502"/>
                  </a:cubicBezTo>
                  <a:cubicBezTo>
                    <a:pt x="16231" y="35836"/>
                    <a:pt x="16718" y="36444"/>
                    <a:pt x="17295" y="37235"/>
                  </a:cubicBezTo>
                  <a:cubicBezTo>
                    <a:pt x="23648" y="33344"/>
                    <a:pt x="49910" y="17174"/>
                    <a:pt x="54044" y="17052"/>
                  </a:cubicBezTo>
                  <a:cubicBezTo>
                    <a:pt x="57022" y="16961"/>
                    <a:pt x="65381" y="16353"/>
                    <a:pt x="73193" y="15684"/>
                  </a:cubicBezTo>
                  <a:cubicBezTo>
                    <a:pt x="80944" y="15046"/>
                    <a:pt x="88117" y="14347"/>
                    <a:pt x="88907" y="14104"/>
                  </a:cubicBezTo>
                  <a:cubicBezTo>
                    <a:pt x="90610" y="13617"/>
                    <a:pt x="93528" y="12979"/>
                    <a:pt x="93558" y="12979"/>
                  </a:cubicBezTo>
                  <a:lnTo>
                    <a:pt x="93588" y="12949"/>
                  </a:lnTo>
                  <a:cubicBezTo>
                    <a:pt x="97996" y="12249"/>
                    <a:pt x="103102" y="11885"/>
                    <a:pt x="107692" y="11550"/>
                  </a:cubicBezTo>
                  <a:cubicBezTo>
                    <a:pt x="111947" y="11246"/>
                    <a:pt x="115747" y="10973"/>
                    <a:pt x="118057" y="10517"/>
                  </a:cubicBezTo>
                  <a:cubicBezTo>
                    <a:pt x="119820" y="10152"/>
                    <a:pt x="121309" y="9240"/>
                    <a:pt x="121735" y="7964"/>
                  </a:cubicBezTo>
                  <a:cubicBezTo>
                    <a:pt x="121036" y="8511"/>
                    <a:pt x="120185" y="8876"/>
                    <a:pt x="119090" y="9028"/>
                  </a:cubicBezTo>
                  <a:cubicBezTo>
                    <a:pt x="116872" y="9301"/>
                    <a:pt x="95047" y="10395"/>
                    <a:pt x="94500" y="10152"/>
                  </a:cubicBezTo>
                  <a:cubicBezTo>
                    <a:pt x="93953" y="9939"/>
                    <a:pt x="93041" y="8480"/>
                    <a:pt x="92494" y="8876"/>
                  </a:cubicBezTo>
                  <a:cubicBezTo>
                    <a:pt x="91977" y="9301"/>
                    <a:pt x="89637" y="10882"/>
                    <a:pt x="85594" y="11155"/>
                  </a:cubicBezTo>
                  <a:cubicBezTo>
                    <a:pt x="81552" y="11398"/>
                    <a:pt x="58451" y="13222"/>
                    <a:pt x="54560" y="13101"/>
                  </a:cubicBezTo>
                  <a:cubicBezTo>
                    <a:pt x="50639" y="12949"/>
                    <a:pt x="48116" y="8328"/>
                    <a:pt x="48116" y="8328"/>
                  </a:cubicBezTo>
                  <a:lnTo>
                    <a:pt x="46931" y="8359"/>
                  </a:lnTo>
                  <a:cubicBezTo>
                    <a:pt x="46931" y="8359"/>
                    <a:pt x="45563" y="13465"/>
                    <a:pt x="44226" y="13800"/>
                  </a:cubicBezTo>
                  <a:cubicBezTo>
                    <a:pt x="42858" y="14134"/>
                    <a:pt x="38815" y="14468"/>
                    <a:pt x="36049" y="14681"/>
                  </a:cubicBezTo>
                  <a:cubicBezTo>
                    <a:pt x="33314" y="14863"/>
                    <a:pt x="31885" y="13313"/>
                    <a:pt x="32159" y="10699"/>
                  </a:cubicBezTo>
                  <a:cubicBezTo>
                    <a:pt x="32432" y="8055"/>
                    <a:pt x="34165" y="0"/>
                    <a:pt x="34165" y="0"/>
                  </a:cubicBezTo>
                  <a:lnTo>
                    <a:pt x="29241" y="9848"/>
                  </a:lnTo>
                  <a:cubicBezTo>
                    <a:pt x="27083" y="16718"/>
                    <a:pt x="20031" y="22675"/>
                    <a:pt x="17994" y="21672"/>
                  </a:cubicBezTo>
                  <a:cubicBezTo>
                    <a:pt x="15988" y="20669"/>
                    <a:pt x="14377" y="20882"/>
                    <a:pt x="13952" y="17508"/>
                  </a:cubicBezTo>
                  <a:cubicBezTo>
                    <a:pt x="13557" y="14134"/>
                    <a:pt x="12797" y="9058"/>
                    <a:pt x="12797" y="9058"/>
                  </a:cubicBezTo>
                  <a:lnTo>
                    <a:pt x="10547" y="11763"/>
                  </a:lnTo>
                  <a:cubicBezTo>
                    <a:pt x="9757" y="13526"/>
                    <a:pt x="8511" y="16019"/>
                    <a:pt x="6383" y="16809"/>
                  </a:cubicBezTo>
                  <a:cubicBezTo>
                    <a:pt x="5654" y="17052"/>
                    <a:pt x="4833" y="17356"/>
                    <a:pt x="4073" y="17599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62"/>
            <p:cNvSpPr/>
            <p:nvPr/>
          </p:nvSpPr>
          <p:spPr>
            <a:xfrm flipH="1">
              <a:off x="7708601" y="4061026"/>
              <a:ext cx="241175" cy="279913"/>
            </a:xfrm>
            <a:custGeom>
              <a:avLst/>
              <a:gdLst/>
              <a:ahLst/>
              <a:cxnLst/>
              <a:rect l="l" t="t" r="r" b="b"/>
              <a:pathLst>
                <a:path w="16081" h="18664" extrusionOk="0">
                  <a:moveTo>
                    <a:pt x="16080" y="1"/>
                  </a:moveTo>
                  <a:cubicBezTo>
                    <a:pt x="13588" y="2584"/>
                    <a:pt x="7448" y="10457"/>
                    <a:pt x="5867" y="12493"/>
                  </a:cubicBezTo>
                  <a:cubicBezTo>
                    <a:pt x="6901" y="13192"/>
                    <a:pt x="9272" y="14925"/>
                    <a:pt x="11217" y="17357"/>
                  </a:cubicBezTo>
                  <a:cubicBezTo>
                    <a:pt x="10031" y="15624"/>
                    <a:pt x="10487" y="12676"/>
                    <a:pt x="11247" y="10852"/>
                  </a:cubicBezTo>
                  <a:cubicBezTo>
                    <a:pt x="11977" y="9028"/>
                    <a:pt x="16050" y="1"/>
                    <a:pt x="16080" y="1"/>
                  </a:cubicBezTo>
                  <a:close/>
                  <a:moveTo>
                    <a:pt x="2432" y="12919"/>
                  </a:moveTo>
                  <a:cubicBezTo>
                    <a:pt x="1065" y="13314"/>
                    <a:pt x="305" y="14621"/>
                    <a:pt x="1" y="15320"/>
                  </a:cubicBezTo>
                  <a:cubicBezTo>
                    <a:pt x="730" y="15746"/>
                    <a:pt x="2250" y="16810"/>
                    <a:pt x="3983" y="18664"/>
                  </a:cubicBezTo>
                  <a:lnTo>
                    <a:pt x="3983" y="18664"/>
                  </a:lnTo>
                  <a:cubicBezTo>
                    <a:pt x="3983" y="18664"/>
                    <a:pt x="3010" y="16779"/>
                    <a:pt x="2250" y="15138"/>
                  </a:cubicBezTo>
                  <a:cubicBezTo>
                    <a:pt x="1673" y="13922"/>
                    <a:pt x="2129" y="13223"/>
                    <a:pt x="2432" y="12919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62"/>
            <p:cNvSpPr/>
            <p:nvPr/>
          </p:nvSpPr>
          <p:spPr>
            <a:xfrm flipH="1">
              <a:off x="6842480" y="4445772"/>
              <a:ext cx="1504804" cy="578963"/>
            </a:xfrm>
            <a:custGeom>
              <a:avLst/>
              <a:gdLst/>
              <a:ahLst/>
              <a:cxnLst/>
              <a:rect l="l" t="t" r="r" b="b"/>
              <a:pathLst>
                <a:path w="100337" h="38604" extrusionOk="0">
                  <a:moveTo>
                    <a:pt x="1916" y="20487"/>
                  </a:moveTo>
                  <a:cubicBezTo>
                    <a:pt x="2676" y="26597"/>
                    <a:pt x="3223" y="31703"/>
                    <a:pt x="3223" y="32585"/>
                  </a:cubicBezTo>
                  <a:cubicBezTo>
                    <a:pt x="3284" y="34469"/>
                    <a:pt x="1065" y="36931"/>
                    <a:pt x="1" y="37995"/>
                  </a:cubicBezTo>
                  <a:cubicBezTo>
                    <a:pt x="548" y="38269"/>
                    <a:pt x="1399" y="38603"/>
                    <a:pt x="2250" y="38481"/>
                  </a:cubicBezTo>
                  <a:cubicBezTo>
                    <a:pt x="3739" y="38299"/>
                    <a:pt x="31400" y="32068"/>
                    <a:pt x="35685" y="30609"/>
                  </a:cubicBezTo>
                  <a:cubicBezTo>
                    <a:pt x="39363" y="29363"/>
                    <a:pt x="43527" y="25077"/>
                    <a:pt x="44287" y="24287"/>
                  </a:cubicBezTo>
                  <a:cubicBezTo>
                    <a:pt x="44470" y="22980"/>
                    <a:pt x="45594" y="14499"/>
                    <a:pt x="44591" y="6840"/>
                  </a:cubicBezTo>
                  <a:cubicBezTo>
                    <a:pt x="44591" y="7022"/>
                    <a:pt x="44227" y="17508"/>
                    <a:pt x="41552" y="18116"/>
                  </a:cubicBezTo>
                  <a:cubicBezTo>
                    <a:pt x="38846" y="18724"/>
                    <a:pt x="14773" y="22676"/>
                    <a:pt x="9028" y="23101"/>
                  </a:cubicBezTo>
                  <a:cubicBezTo>
                    <a:pt x="3314" y="23496"/>
                    <a:pt x="1916" y="20487"/>
                    <a:pt x="1916" y="20487"/>
                  </a:cubicBezTo>
                  <a:close/>
                  <a:moveTo>
                    <a:pt x="45868" y="7934"/>
                  </a:moveTo>
                  <a:lnTo>
                    <a:pt x="45868" y="7934"/>
                  </a:lnTo>
                  <a:cubicBezTo>
                    <a:pt x="45868" y="7934"/>
                    <a:pt x="46932" y="12189"/>
                    <a:pt x="47813" y="13284"/>
                  </a:cubicBezTo>
                  <a:cubicBezTo>
                    <a:pt x="48695" y="14408"/>
                    <a:pt x="51704" y="14378"/>
                    <a:pt x="52768" y="10426"/>
                  </a:cubicBezTo>
                  <a:cubicBezTo>
                    <a:pt x="51521" y="16262"/>
                    <a:pt x="49607" y="22858"/>
                    <a:pt x="49272" y="24013"/>
                  </a:cubicBezTo>
                  <a:cubicBezTo>
                    <a:pt x="48786" y="24348"/>
                    <a:pt x="47145" y="25381"/>
                    <a:pt x="45442" y="24287"/>
                  </a:cubicBezTo>
                  <a:cubicBezTo>
                    <a:pt x="45686" y="22615"/>
                    <a:pt x="46597" y="15138"/>
                    <a:pt x="45868" y="7934"/>
                  </a:cubicBezTo>
                  <a:close/>
                  <a:moveTo>
                    <a:pt x="54288" y="8572"/>
                  </a:moveTo>
                  <a:cubicBezTo>
                    <a:pt x="53163" y="14469"/>
                    <a:pt x="51035" y="21946"/>
                    <a:pt x="50458" y="23983"/>
                  </a:cubicBezTo>
                  <a:cubicBezTo>
                    <a:pt x="52008" y="24499"/>
                    <a:pt x="56658" y="25867"/>
                    <a:pt x="59394" y="25320"/>
                  </a:cubicBezTo>
                  <a:cubicBezTo>
                    <a:pt x="61066" y="25016"/>
                    <a:pt x="66750" y="22524"/>
                    <a:pt x="72798" y="19606"/>
                  </a:cubicBezTo>
                  <a:cubicBezTo>
                    <a:pt x="79060" y="16597"/>
                    <a:pt x="85747" y="13132"/>
                    <a:pt x="88817" y="11156"/>
                  </a:cubicBezTo>
                  <a:cubicBezTo>
                    <a:pt x="89486" y="10761"/>
                    <a:pt x="90185" y="10305"/>
                    <a:pt x="90884" y="9879"/>
                  </a:cubicBezTo>
                  <a:cubicBezTo>
                    <a:pt x="95808" y="6809"/>
                    <a:pt x="99304" y="4621"/>
                    <a:pt x="100094" y="1247"/>
                  </a:cubicBezTo>
                  <a:cubicBezTo>
                    <a:pt x="100215" y="821"/>
                    <a:pt x="100276" y="426"/>
                    <a:pt x="100337" y="1"/>
                  </a:cubicBezTo>
                  <a:cubicBezTo>
                    <a:pt x="99000" y="2128"/>
                    <a:pt x="96538" y="4560"/>
                    <a:pt x="91978" y="6293"/>
                  </a:cubicBezTo>
                  <a:cubicBezTo>
                    <a:pt x="84957" y="8907"/>
                    <a:pt x="67510" y="16445"/>
                    <a:pt x="63528" y="17660"/>
                  </a:cubicBezTo>
                  <a:cubicBezTo>
                    <a:pt x="59576" y="18876"/>
                    <a:pt x="58148" y="17174"/>
                    <a:pt x="57661" y="16323"/>
                  </a:cubicBezTo>
                  <a:cubicBezTo>
                    <a:pt x="57205" y="15442"/>
                    <a:pt x="54288" y="8572"/>
                    <a:pt x="54288" y="8572"/>
                  </a:cubicBezTo>
                  <a:close/>
                  <a:moveTo>
                    <a:pt x="1916" y="20487"/>
                  </a:move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62"/>
            <p:cNvSpPr/>
            <p:nvPr/>
          </p:nvSpPr>
          <p:spPr>
            <a:xfrm flipH="1">
              <a:off x="7210354" y="3587855"/>
              <a:ext cx="360135" cy="354211"/>
            </a:xfrm>
            <a:custGeom>
              <a:avLst/>
              <a:gdLst/>
              <a:ahLst/>
              <a:cxnLst/>
              <a:rect l="l" t="t" r="r" b="b"/>
              <a:pathLst>
                <a:path w="24013" h="23618" extrusionOk="0">
                  <a:moveTo>
                    <a:pt x="22493" y="8754"/>
                  </a:moveTo>
                  <a:cubicBezTo>
                    <a:pt x="23526" y="5806"/>
                    <a:pt x="24013" y="2827"/>
                    <a:pt x="23830" y="0"/>
                  </a:cubicBezTo>
                  <a:cubicBezTo>
                    <a:pt x="23830" y="0"/>
                    <a:pt x="23891" y="3678"/>
                    <a:pt x="21064" y="6262"/>
                  </a:cubicBezTo>
                  <a:cubicBezTo>
                    <a:pt x="18997" y="8177"/>
                    <a:pt x="8602" y="14681"/>
                    <a:pt x="3283" y="17964"/>
                  </a:cubicBezTo>
                  <a:cubicBezTo>
                    <a:pt x="2219" y="19757"/>
                    <a:pt x="1520" y="20973"/>
                    <a:pt x="1520" y="20973"/>
                  </a:cubicBezTo>
                  <a:lnTo>
                    <a:pt x="0" y="23618"/>
                  </a:lnTo>
                  <a:lnTo>
                    <a:pt x="9088" y="17842"/>
                  </a:lnTo>
                  <a:cubicBezTo>
                    <a:pt x="9727" y="17417"/>
                    <a:pt x="10487" y="17052"/>
                    <a:pt x="11368" y="16627"/>
                  </a:cubicBezTo>
                  <a:cubicBezTo>
                    <a:pt x="13860" y="15411"/>
                    <a:pt x="17478" y="13617"/>
                    <a:pt x="22493" y="8754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62"/>
            <p:cNvSpPr/>
            <p:nvPr/>
          </p:nvSpPr>
          <p:spPr>
            <a:xfrm flipH="1">
              <a:off x="6935930" y="3226805"/>
              <a:ext cx="160923" cy="392964"/>
            </a:xfrm>
            <a:custGeom>
              <a:avLst/>
              <a:gdLst/>
              <a:ahLst/>
              <a:cxnLst/>
              <a:rect l="l" t="t" r="r" b="b"/>
              <a:pathLst>
                <a:path w="10730" h="26202" extrusionOk="0">
                  <a:moveTo>
                    <a:pt x="9544" y="426"/>
                  </a:moveTo>
                  <a:cubicBezTo>
                    <a:pt x="9666" y="153"/>
                    <a:pt x="10000" y="1"/>
                    <a:pt x="10304" y="92"/>
                  </a:cubicBezTo>
                  <a:cubicBezTo>
                    <a:pt x="10578" y="214"/>
                    <a:pt x="10730" y="548"/>
                    <a:pt x="10639" y="852"/>
                  </a:cubicBezTo>
                  <a:lnTo>
                    <a:pt x="1186" y="25776"/>
                  </a:lnTo>
                  <a:cubicBezTo>
                    <a:pt x="1094" y="26050"/>
                    <a:pt x="760" y="26202"/>
                    <a:pt x="456" y="26111"/>
                  </a:cubicBezTo>
                  <a:cubicBezTo>
                    <a:pt x="152" y="25989"/>
                    <a:pt x="0" y="25655"/>
                    <a:pt x="122" y="2535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62"/>
            <p:cNvSpPr/>
            <p:nvPr/>
          </p:nvSpPr>
          <p:spPr>
            <a:xfrm flipH="1">
              <a:off x="6675168" y="3250066"/>
              <a:ext cx="160938" cy="392964"/>
            </a:xfrm>
            <a:custGeom>
              <a:avLst/>
              <a:gdLst/>
              <a:ahLst/>
              <a:cxnLst/>
              <a:rect l="l" t="t" r="r" b="b"/>
              <a:pathLst>
                <a:path w="10731" h="26202" extrusionOk="0">
                  <a:moveTo>
                    <a:pt x="9545" y="426"/>
                  </a:moveTo>
                  <a:cubicBezTo>
                    <a:pt x="9666" y="152"/>
                    <a:pt x="10001" y="0"/>
                    <a:pt x="10274" y="91"/>
                  </a:cubicBezTo>
                  <a:cubicBezTo>
                    <a:pt x="10578" y="213"/>
                    <a:pt x="10730" y="547"/>
                    <a:pt x="10609" y="851"/>
                  </a:cubicBezTo>
                  <a:lnTo>
                    <a:pt x="1186" y="25775"/>
                  </a:lnTo>
                  <a:cubicBezTo>
                    <a:pt x="1095" y="26049"/>
                    <a:pt x="760" y="26201"/>
                    <a:pt x="456" y="26110"/>
                  </a:cubicBezTo>
                  <a:cubicBezTo>
                    <a:pt x="153" y="25988"/>
                    <a:pt x="1" y="25654"/>
                    <a:pt x="122" y="2535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62"/>
            <p:cNvSpPr/>
            <p:nvPr/>
          </p:nvSpPr>
          <p:spPr>
            <a:xfrm flipH="1">
              <a:off x="6041074" y="2889481"/>
              <a:ext cx="204701" cy="83881"/>
            </a:xfrm>
            <a:custGeom>
              <a:avLst/>
              <a:gdLst/>
              <a:ahLst/>
              <a:cxnLst/>
              <a:rect l="l" t="t" r="r" b="b"/>
              <a:pathLst>
                <a:path w="13649" h="5593" extrusionOk="0">
                  <a:moveTo>
                    <a:pt x="6232" y="1064"/>
                  </a:moveTo>
                  <a:cubicBezTo>
                    <a:pt x="4712" y="304"/>
                    <a:pt x="3588" y="304"/>
                    <a:pt x="3101" y="0"/>
                  </a:cubicBezTo>
                  <a:cubicBezTo>
                    <a:pt x="2007" y="1216"/>
                    <a:pt x="1" y="3708"/>
                    <a:pt x="183" y="5593"/>
                  </a:cubicBezTo>
                  <a:lnTo>
                    <a:pt x="13649" y="31"/>
                  </a:lnTo>
                  <a:cubicBezTo>
                    <a:pt x="12676" y="304"/>
                    <a:pt x="11795" y="517"/>
                    <a:pt x="11035" y="669"/>
                  </a:cubicBezTo>
                  <a:cubicBezTo>
                    <a:pt x="8846" y="1125"/>
                    <a:pt x="6506" y="1125"/>
                    <a:pt x="6506" y="1125"/>
                  </a:cubicBezTo>
                  <a:cubicBezTo>
                    <a:pt x="6414" y="1125"/>
                    <a:pt x="6323" y="1094"/>
                    <a:pt x="6232" y="1064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62"/>
            <p:cNvSpPr/>
            <p:nvPr/>
          </p:nvSpPr>
          <p:spPr>
            <a:xfrm flipH="1">
              <a:off x="6005065" y="2959219"/>
              <a:ext cx="435347" cy="342828"/>
            </a:xfrm>
            <a:custGeom>
              <a:avLst/>
              <a:gdLst/>
              <a:ahLst/>
              <a:cxnLst/>
              <a:rect l="l" t="t" r="r" b="b"/>
              <a:pathLst>
                <a:path w="29028" h="22859" extrusionOk="0">
                  <a:moveTo>
                    <a:pt x="27873" y="548"/>
                  </a:moveTo>
                  <a:cubicBezTo>
                    <a:pt x="27873" y="244"/>
                    <a:pt x="28146" y="1"/>
                    <a:pt x="28450" y="1"/>
                  </a:cubicBezTo>
                  <a:cubicBezTo>
                    <a:pt x="28754" y="1"/>
                    <a:pt x="29028" y="274"/>
                    <a:pt x="28998" y="578"/>
                  </a:cubicBezTo>
                  <a:cubicBezTo>
                    <a:pt x="28998" y="639"/>
                    <a:pt x="28998" y="22737"/>
                    <a:pt x="578" y="22858"/>
                  </a:cubicBezTo>
                  <a:cubicBezTo>
                    <a:pt x="274" y="22858"/>
                    <a:pt x="0" y="22585"/>
                    <a:pt x="0" y="22281"/>
                  </a:cubicBezTo>
                  <a:cubicBezTo>
                    <a:pt x="0" y="21977"/>
                    <a:pt x="274" y="21703"/>
                    <a:pt x="578" y="21703"/>
                  </a:cubicBezTo>
                  <a:cubicBezTo>
                    <a:pt x="27873" y="21612"/>
                    <a:pt x="27873" y="609"/>
                    <a:pt x="27873" y="548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62"/>
            <p:cNvSpPr/>
            <p:nvPr/>
          </p:nvSpPr>
          <p:spPr>
            <a:xfrm flipH="1">
              <a:off x="6031040" y="3072735"/>
              <a:ext cx="91650" cy="323676"/>
            </a:xfrm>
            <a:custGeom>
              <a:avLst/>
              <a:gdLst/>
              <a:ahLst/>
              <a:cxnLst/>
              <a:rect l="l" t="t" r="r" b="b"/>
              <a:pathLst>
                <a:path w="6111" h="21582" extrusionOk="0">
                  <a:moveTo>
                    <a:pt x="4925" y="426"/>
                  </a:moveTo>
                  <a:cubicBezTo>
                    <a:pt x="5046" y="152"/>
                    <a:pt x="5350" y="0"/>
                    <a:pt x="5654" y="91"/>
                  </a:cubicBezTo>
                  <a:cubicBezTo>
                    <a:pt x="5958" y="213"/>
                    <a:pt x="6110" y="547"/>
                    <a:pt x="5989" y="821"/>
                  </a:cubicBezTo>
                  <a:cubicBezTo>
                    <a:pt x="5989" y="882"/>
                    <a:pt x="1308" y="13678"/>
                    <a:pt x="1156" y="21004"/>
                  </a:cubicBezTo>
                  <a:cubicBezTo>
                    <a:pt x="1156" y="21307"/>
                    <a:pt x="882" y="21581"/>
                    <a:pt x="578" y="21551"/>
                  </a:cubicBezTo>
                  <a:cubicBezTo>
                    <a:pt x="244" y="21551"/>
                    <a:pt x="1" y="21307"/>
                    <a:pt x="1" y="20973"/>
                  </a:cubicBezTo>
                  <a:cubicBezTo>
                    <a:pt x="153" y="13435"/>
                    <a:pt x="4925" y="487"/>
                    <a:pt x="4925" y="426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62"/>
            <p:cNvSpPr/>
            <p:nvPr/>
          </p:nvSpPr>
          <p:spPr>
            <a:xfrm flipH="1">
              <a:off x="5193175" y="2466896"/>
              <a:ext cx="3941823" cy="2648094"/>
            </a:xfrm>
            <a:custGeom>
              <a:avLst/>
              <a:gdLst/>
              <a:ahLst/>
              <a:cxnLst/>
              <a:rect l="l" t="t" r="r" b="b"/>
              <a:pathLst>
                <a:path w="262832" h="176569" extrusionOk="0">
                  <a:moveTo>
                    <a:pt x="141826" y="51247"/>
                  </a:moveTo>
                  <a:lnTo>
                    <a:pt x="82707" y="61582"/>
                  </a:lnTo>
                  <a:lnTo>
                    <a:pt x="82676" y="61582"/>
                  </a:lnTo>
                  <a:lnTo>
                    <a:pt x="56141" y="66354"/>
                  </a:lnTo>
                  <a:cubicBezTo>
                    <a:pt x="56110" y="66354"/>
                    <a:pt x="56080" y="66354"/>
                    <a:pt x="56050" y="66354"/>
                  </a:cubicBezTo>
                  <a:lnTo>
                    <a:pt x="56019" y="66354"/>
                  </a:lnTo>
                  <a:cubicBezTo>
                    <a:pt x="55807" y="66354"/>
                    <a:pt x="53010" y="66324"/>
                    <a:pt x="48816" y="63649"/>
                  </a:cubicBezTo>
                  <a:cubicBezTo>
                    <a:pt x="48086" y="63193"/>
                    <a:pt x="47235" y="62646"/>
                    <a:pt x="46353" y="62068"/>
                  </a:cubicBezTo>
                  <a:cubicBezTo>
                    <a:pt x="45715" y="61643"/>
                    <a:pt x="45077" y="61217"/>
                    <a:pt x="44439" y="60761"/>
                  </a:cubicBezTo>
                  <a:cubicBezTo>
                    <a:pt x="43618" y="62129"/>
                    <a:pt x="42645" y="63892"/>
                    <a:pt x="41612" y="65898"/>
                  </a:cubicBezTo>
                  <a:cubicBezTo>
                    <a:pt x="39514" y="69941"/>
                    <a:pt x="37296" y="74895"/>
                    <a:pt x="35806" y="79272"/>
                  </a:cubicBezTo>
                  <a:cubicBezTo>
                    <a:pt x="33587" y="85929"/>
                    <a:pt x="35107" y="97601"/>
                    <a:pt x="36566" y="106172"/>
                  </a:cubicBezTo>
                  <a:lnTo>
                    <a:pt x="38815" y="107479"/>
                  </a:lnTo>
                  <a:lnTo>
                    <a:pt x="41338" y="108938"/>
                  </a:lnTo>
                  <a:cubicBezTo>
                    <a:pt x="43071" y="109941"/>
                    <a:pt x="44955" y="110640"/>
                    <a:pt x="46870" y="111127"/>
                  </a:cubicBezTo>
                  <a:cubicBezTo>
                    <a:pt x="46901" y="111127"/>
                    <a:pt x="46961" y="111127"/>
                    <a:pt x="46992" y="111127"/>
                  </a:cubicBezTo>
                  <a:lnTo>
                    <a:pt x="47022" y="111157"/>
                  </a:lnTo>
                  <a:cubicBezTo>
                    <a:pt x="57357" y="113619"/>
                    <a:pt x="69333" y="109516"/>
                    <a:pt x="69393" y="109485"/>
                  </a:cubicBezTo>
                  <a:lnTo>
                    <a:pt x="103437" y="97601"/>
                  </a:lnTo>
                  <a:lnTo>
                    <a:pt x="104865" y="95169"/>
                  </a:lnTo>
                  <a:cubicBezTo>
                    <a:pt x="104865" y="95108"/>
                    <a:pt x="113437" y="80427"/>
                    <a:pt x="115017" y="77266"/>
                  </a:cubicBezTo>
                  <a:cubicBezTo>
                    <a:pt x="115382" y="76537"/>
                    <a:pt x="115838" y="75503"/>
                    <a:pt x="116385" y="74318"/>
                  </a:cubicBezTo>
                  <a:cubicBezTo>
                    <a:pt x="118270" y="70153"/>
                    <a:pt x="120945" y="64257"/>
                    <a:pt x="122707" y="63770"/>
                  </a:cubicBezTo>
                  <a:cubicBezTo>
                    <a:pt x="123011" y="63679"/>
                    <a:pt x="123346" y="63710"/>
                    <a:pt x="123711" y="63831"/>
                  </a:cubicBezTo>
                  <a:cubicBezTo>
                    <a:pt x="124470" y="64135"/>
                    <a:pt x="125473" y="64925"/>
                    <a:pt x="126385" y="66141"/>
                  </a:cubicBezTo>
                  <a:cubicBezTo>
                    <a:pt x="127267" y="67327"/>
                    <a:pt x="128118" y="68968"/>
                    <a:pt x="128665" y="70974"/>
                  </a:cubicBezTo>
                  <a:cubicBezTo>
                    <a:pt x="129182" y="72889"/>
                    <a:pt x="129455" y="75138"/>
                    <a:pt x="129243" y="77661"/>
                  </a:cubicBezTo>
                  <a:cubicBezTo>
                    <a:pt x="131644" y="73315"/>
                    <a:pt x="133984" y="68907"/>
                    <a:pt x="136051" y="64652"/>
                  </a:cubicBezTo>
                  <a:cubicBezTo>
                    <a:pt x="138392" y="59910"/>
                    <a:pt x="140398" y="55351"/>
                    <a:pt x="141826" y="51247"/>
                  </a:cubicBezTo>
                  <a:close/>
                  <a:moveTo>
                    <a:pt x="30487" y="176568"/>
                  </a:moveTo>
                  <a:lnTo>
                    <a:pt x="26262" y="176568"/>
                  </a:lnTo>
                  <a:lnTo>
                    <a:pt x="51308" y="169517"/>
                  </a:lnTo>
                  <a:cubicBezTo>
                    <a:pt x="51885" y="169000"/>
                    <a:pt x="54651" y="166325"/>
                    <a:pt x="54621" y="164532"/>
                  </a:cubicBezTo>
                  <a:cubicBezTo>
                    <a:pt x="54591" y="163134"/>
                    <a:pt x="53162" y="150459"/>
                    <a:pt x="51642" y="140550"/>
                  </a:cubicBezTo>
                  <a:cubicBezTo>
                    <a:pt x="50761" y="134774"/>
                    <a:pt x="49910" y="129972"/>
                    <a:pt x="49302" y="129090"/>
                  </a:cubicBezTo>
                  <a:cubicBezTo>
                    <a:pt x="47873" y="126993"/>
                    <a:pt x="47053" y="126628"/>
                    <a:pt x="46840" y="126568"/>
                  </a:cubicBezTo>
                  <a:lnTo>
                    <a:pt x="0" y="127814"/>
                  </a:lnTo>
                  <a:lnTo>
                    <a:pt x="0" y="126659"/>
                  </a:lnTo>
                  <a:lnTo>
                    <a:pt x="46566" y="125443"/>
                  </a:lnTo>
                  <a:cubicBezTo>
                    <a:pt x="46931" y="124805"/>
                    <a:pt x="47964" y="123498"/>
                    <a:pt x="49849" y="123255"/>
                  </a:cubicBezTo>
                  <a:cubicBezTo>
                    <a:pt x="51885" y="123011"/>
                    <a:pt x="74743" y="121522"/>
                    <a:pt x="77904" y="121309"/>
                  </a:cubicBezTo>
                  <a:cubicBezTo>
                    <a:pt x="78391" y="120185"/>
                    <a:pt x="80153" y="116902"/>
                    <a:pt x="83862" y="118270"/>
                  </a:cubicBezTo>
                  <a:cubicBezTo>
                    <a:pt x="85351" y="116355"/>
                    <a:pt x="92616" y="106993"/>
                    <a:pt x="94774" y="104956"/>
                  </a:cubicBezTo>
                  <a:cubicBezTo>
                    <a:pt x="95807" y="104014"/>
                    <a:pt x="98847" y="101947"/>
                    <a:pt x="102221" y="99728"/>
                  </a:cubicBezTo>
                  <a:lnTo>
                    <a:pt x="102555" y="99120"/>
                  </a:lnTo>
                  <a:lnTo>
                    <a:pt x="69728" y="110580"/>
                  </a:lnTo>
                  <a:cubicBezTo>
                    <a:pt x="69697" y="110580"/>
                    <a:pt x="57813" y="114653"/>
                    <a:pt x="47205" y="112343"/>
                  </a:cubicBezTo>
                  <a:cubicBezTo>
                    <a:pt x="44621" y="120640"/>
                    <a:pt x="41156" y="120489"/>
                    <a:pt x="40274" y="120276"/>
                  </a:cubicBezTo>
                  <a:cubicBezTo>
                    <a:pt x="39849" y="120397"/>
                    <a:pt x="38755" y="120549"/>
                    <a:pt x="37387" y="119881"/>
                  </a:cubicBezTo>
                  <a:cubicBezTo>
                    <a:pt x="35989" y="119182"/>
                    <a:pt x="5441" y="106172"/>
                    <a:pt x="0" y="103862"/>
                  </a:cubicBezTo>
                  <a:lnTo>
                    <a:pt x="0" y="102616"/>
                  </a:lnTo>
                  <a:cubicBezTo>
                    <a:pt x="3860" y="104257"/>
                    <a:pt x="36444" y="118148"/>
                    <a:pt x="37903" y="118847"/>
                  </a:cubicBezTo>
                  <a:cubicBezTo>
                    <a:pt x="38299" y="119060"/>
                    <a:pt x="38663" y="119151"/>
                    <a:pt x="38967" y="119212"/>
                  </a:cubicBezTo>
                  <a:cubicBezTo>
                    <a:pt x="37751" y="117601"/>
                    <a:pt x="37022" y="114957"/>
                    <a:pt x="37022" y="114957"/>
                  </a:cubicBezTo>
                  <a:lnTo>
                    <a:pt x="37022" y="114896"/>
                  </a:lnTo>
                  <a:lnTo>
                    <a:pt x="37022" y="114896"/>
                  </a:lnTo>
                  <a:cubicBezTo>
                    <a:pt x="36870" y="114045"/>
                    <a:pt x="36688" y="113133"/>
                    <a:pt x="36505" y="112099"/>
                  </a:cubicBezTo>
                  <a:cubicBezTo>
                    <a:pt x="36201" y="110519"/>
                    <a:pt x="35837" y="108665"/>
                    <a:pt x="35502" y="106628"/>
                  </a:cubicBezTo>
                  <a:lnTo>
                    <a:pt x="35502" y="106628"/>
                  </a:lnTo>
                  <a:lnTo>
                    <a:pt x="35502" y="106598"/>
                  </a:lnTo>
                  <a:lnTo>
                    <a:pt x="35472" y="106598"/>
                  </a:lnTo>
                  <a:cubicBezTo>
                    <a:pt x="33982" y="97874"/>
                    <a:pt x="32402" y="85868"/>
                    <a:pt x="34712" y="78907"/>
                  </a:cubicBezTo>
                  <a:cubicBezTo>
                    <a:pt x="36201" y="74470"/>
                    <a:pt x="38451" y="69454"/>
                    <a:pt x="40578" y="65381"/>
                  </a:cubicBezTo>
                  <a:cubicBezTo>
                    <a:pt x="41673" y="63254"/>
                    <a:pt x="42767" y="61369"/>
                    <a:pt x="43739" y="59910"/>
                  </a:cubicBezTo>
                  <a:cubicBezTo>
                    <a:pt x="43739" y="59819"/>
                    <a:pt x="43770" y="59728"/>
                    <a:pt x="43831" y="59667"/>
                  </a:cubicBezTo>
                  <a:cubicBezTo>
                    <a:pt x="43861" y="59576"/>
                    <a:pt x="43922" y="59545"/>
                    <a:pt x="44013" y="59485"/>
                  </a:cubicBezTo>
                  <a:cubicBezTo>
                    <a:pt x="44621" y="58573"/>
                    <a:pt x="45198" y="57874"/>
                    <a:pt x="45624" y="57418"/>
                  </a:cubicBezTo>
                  <a:lnTo>
                    <a:pt x="0" y="14742"/>
                  </a:lnTo>
                  <a:lnTo>
                    <a:pt x="0" y="13192"/>
                  </a:lnTo>
                  <a:lnTo>
                    <a:pt x="46870" y="56992"/>
                  </a:lnTo>
                  <a:cubicBezTo>
                    <a:pt x="46870" y="56992"/>
                    <a:pt x="46901" y="57023"/>
                    <a:pt x="46901" y="57023"/>
                  </a:cubicBezTo>
                  <a:lnTo>
                    <a:pt x="46901" y="57023"/>
                  </a:lnTo>
                  <a:lnTo>
                    <a:pt x="46901" y="57023"/>
                  </a:lnTo>
                  <a:cubicBezTo>
                    <a:pt x="47113" y="57235"/>
                    <a:pt x="48329" y="58603"/>
                    <a:pt x="47569" y="61491"/>
                  </a:cubicBezTo>
                  <a:cubicBezTo>
                    <a:pt x="48208" y="61916"/>
                    <a:pt x="48816" y="62311"/>
                    <a:pt x="49423" y="62676"/>
                  </a:cubicBezTo>
                  <a:cubicBezTo>
                    <a:pt x="53192" y="65108"/>
                    <a:pt x="55655" y="65229"/>
                    <a:pt x="55989" y="65229"/>
                  </a:cubicBezTo>
                  <a:lnTo>
                    <a:pt x="82464" y="60457"/>
                  </a:lnTo>
                  <a:lnTo>
                    <a:pt x="82524" y="60457"/>
                  </a:lnTo>
                  <a:lnTo>
                    <a:pt x="142252" y="50001"/>
                  </a:lnTo>
                  <a:cubicBezTo>
                    <a:pt x="142495" y="49302"/>
                    <a:pt x="142890" y="48755"/>
                    <a:pt x="143285" y="48360"/>
                  </a:cubicBezTo>
                  <a:cubicBezTo>
                    <a:pt x="143924" y="47782"/>
                    <a:pt x="144623" y="47509"/>
                    <a:pt x="145018" y="47418"/>
                  </a:cubicBezTo>
                  <a:cubicBezTo>
                    <a:pt x="151127" y="45776"/>
                    <a:pt x="157480" y="44044"/>
                    <a:pt x="161918" y="42797"/>
                  </a:cubicBezTo>
                  <a:cubicBezTo>
                    <a:pt x="165413" y="41825"/>
                    <a:pt x="167815" y="41126"/>
                    <a:pt x="168058" y="41004"/>
                  </a:cubicBezTo>
                  <a:cubicBezTo>
                    <a:pt x="168149" y="40943"/>
                    <a:pt x="168240" y="40883"/>
                    <a:pt x="168331" y="40791"/>
                  </a:cubicBezTo>
                  <a:cubicBezTo>
                    <a:pt x="168392" y="40609"/>
                    <a:pt x="168544" y="40457"/>
                    <a:pt x="168727" y="40396"/>
                  </a:cubicBezTo>
                  <a:cubicBezTo>
                    <a:pt x="169182" y="39910"/>
                    <a:pt x="169699" y="39180"/>
                    <a:pt x="170246" y="38329"/>
                  </a:cubicBezTo>
                  <a:cubicBezTo>
                    <a:pt x="171280" y="36718"/>
                    <a:pt x="172313" y="34743"/>
                    <a:pt x="172982" y="33223"/>
                  </a:cubicBezTo>
                  <a:cubicBezTo>
                    <a:pt x="175079" y="28299"/>
                    <a:pt x="179608" y="24590"/>
                    <a:pt x="184168" y="20852"/>
                  </a:cubicBezTo>
                  <a:cubicBezTo>
                    <a:pt x="187693" y="17964"/>
                    <a:pt x="191219" y="15107"/>
                    <a:pt x="193529" y="11703"/>
                  </a:cubicBezTo>
                  <a:cubicBezTo>
                    <a:pt x="194593" y="10153"/>
                    <a:pt x="196083" y="7843"/>
                    <a:pt x="197299" y="5684"/>
                  </a:cubicBezTo>
                  <a:cubicBezTo>
                    <a:pt x="198180" y="4104"/>
                    <a:pt x="198909" y="2645"/>
                    <a:pt x="199244" y="1581"/>
                  </a:cubicBezTo>
                  <a:cubicBezTo>
                    <a:pt x="199274" y="1520"/>
                    <a:pt x="199305" y="1429"/>
                    <a:pt x="199365" y="1368"/>
                  </a:cubicBezTo>
                  <a:cubicBezTo>
                    <a:pt x="199517" y="1186"/>
                    <a:pt x="200612" y="0"/>
                    <a:pt x="202131" y="335"/>
                  </a:cubicBezTo>
                  <a:cubicBezTo>
                    <a:pt x="203043" y="517"/>
                    <a:pt x="204654" y="2341"/>
                    <a:pt x="205657" y="5077"/>
                  </a:cubicBezTo>
                  <a:cubicBezTo>
                    <a:pt x="206326" y="6931"/>
                    <a:pt x="206752" y="9271"/>
                    <a:pt x="206539" y="11824"/>
                  </a:cubicBezTo>
                  <a:cubicBezTo>
                    <a:pt x="206144" y="16262"/>
                    <a:pt x="201372" y="21642"/>
                    <a:pt x="198514" y="24834"/>
                  </a:cubicBezTo>
                  <a:cubicBezTo>
                    <a:pt x="197450" y="26049"/>
                    <a:pt x="196691" y="26931"/>
                    <a:pt x="196630" y="27113"/>
                  </a:cubicBezTo>
                  <a:lnTo>
                    <a:pt x="196630" y="27144"/>
                  </a:lnTo>
                  <a:cubicBezTo>
                    <a:pt x="196599" y="27265"/>
                    <a:pt x="196721" y="27296"/>
                    <a:pt x="197025" y="27356"/>
                  </a:cubicBezTo>
                  <a:cubicBezTo>
                    <a:pt x="197511" y="27478"/>
                    <a:pt x="198271" y="27660"/>
                    <a:pt x="199274" y="28147"/>
                  </a:cubicBezTo>
                  <a:cubicBezTo>
                    <a:pt x="199791" y="28116"/>
                    <a:pt x="201675" y="28086"/>
                    <a:pt x="203469" y="27721"/>
                  </a:cubicBezTo>
                  <a:cubicBezTo>
                    <a:pt x="204745" y="27448"/>
                    <a:pt x="207724" y="26688"/>
                    <a:pt x="212952" y="24894"/>
                  </a:cubicBezTo>
                  <a:cubicBezTo>
                    <a:pt x="216478" y="23709"/>
                    <a:pt x="220977" y="22068"/>
                    <a:pt x="226661" y="19849"/>
                  </a:cubicBezTo>
                  <a:cubicBezTo>
                    <a:pt x="233773" y="17083"/>
                    <a:pt x="238545" y="15502"/>
                    <a:pt x="241919" y="14773"/>
                  </a:cubicBezTo>
                  <a:cubicBezTo>
                    <a:pt x="245385" y="14013"/>
                    <a:pt x="247421" y="14134"/>
                    <a:pt x="248910" y="14712"/>
                  </a:cubicBezTo>
                  <a:cubicBezTo>
                    <a:pt x="250035" y="15168"/>
                    <a:pt x="250977" y="16201"/>
                    <a:pt x="251555" y="17417"/>
                  </a:cubicBezTo>
                  <a:cubicBezTo>
                    <a:pt x="251828" y="18086"/>
                    <a:pt x="252041" y="18785"/>
                    <a:pt x="252072" y="19484"/>
                  </a:cubicBezTo>
                  <a:cubicBezTo>
                    <a:pt x="252132" y="20214"/>
                    <a:pt x="252072" y="20913"/>
                    <a:pt x="251798" y="21581"/>
                  </a:cubicBezTo>
                  <a:cubicBezTo>
                    <a:pt x="251464" y="22463"/>
                    <a:pt x="250825" y="23192"/>
                    <a:pt x="249822" y="23648"/>
                  </a:cubicBezTo>
                  <a:cubicBezTo>
                    <a:pt x="246783" y="25016"/>
                    <a:pt x="225384" y="34408"/>
                    <a:pt x="221949" y="35928"/>
                  </a:cubicBezTo>
                  <a:cubicBezTo>
                    <a:pt x="222071" y="36293"/>
                    <a:pt x="222253" y="36809"/>
                    <a:pt x="222345" y="36901"/>
                  </a:cubicBezTo>
                  <a:cubicBezTo>
                    <a:pt x="222375" y="36931"/>
                    <a:pt x="222466" y="36961"/>
                    <a:pt x="222679" y="36961"/>
                  </a:cubicBezTo>
                  <a:cubicBezTo>
                    <a:pt x="223044" y="36961"/>
                    <a:pt x="223621" y="36840"/>
                    <a:pt x="224503" y="36506"/>
                  </a:cubicBezTo>
                  <a:cubicBezTo>
                    <a:pt x="225718" y="36050"/>
                    <a:pt x="235597" y="33466"/>
                    <a:pt x="244381" y="31460"/>
                  </a:cubicBezTo>
                  <a:cubicBezTo>
                    <a:pt x="249822" y="30214"/>
                    <a:pt x="254838" y="29211"/>
                    <a:pt x="257148" y="29059"/>
                  </a:cubicBezTo>
                  <a:cubicBezTo>
                    <a:pt x="257178" y="29059"/>
                    <a:pt x="257239" y="29059"/>
                    <a:pt x="257269" y="29089"/>
                  </a:cubicBezTo>
                  <a:cubicBezTo>
                    <a:pt x="257634" y="29119"/>
                    <a:pt x="261129" y="29545"/>
                    <a:pt x="262254" y="32372"/>
                  </a:cubicBezTo>
                  <a:cubicBezTo>
                    <a:pt x="262832" y="33892"/>
                    <a:pt x="262771" y="35199"/>
                    <a:pt x="262011" y="36354"/>
                  </a:cubicBezTo>
                  <a:cubicBezTo>
                    <a:pt x="261281" y="37417"/>
                    <a:pt x="259914" y="38268"/>
                    <a:pt x="257847" y="38907"/>
                  </a:cubicBezTo>
                  <a:lnTo>
                    <a:pt x="256023" y="39484"/>
                  </a:lnTo>
                  <a:cubicBezTo>
                    <a:pt x="250673" y="41126"/>
                    <a:pt x="239336" y="44621"/>
                    <a:pt x="237755" y="45168"/>
                  </a:cubicBezTo>
                  <a:cubicBezTo>
                    <a:pt x="237542" y="45259"/>
                    <a:pt x="237178" y="45351"/>
                    <a:pt x="236752" y="45503"/>
                  </a:cubicBezTo>
                  <a:lnTo>
                    <a:pt x="255993" y="42828"/>
                  </a:lnTo>
                  <a:cubicBezTo>
                    <a:pt x="256023" y="42828"/>
                    <a:pt x="256053" y="42828"/>
                    <a:pt x="256084" y="42828"/>
                  </a:cubicBezTo>
                  <a:cubicBezTo>
                    <a:pt x="256418" y="42797"/>
                    <a:pt x="259822" y="42797"/>
                    <a:pt x="260461" y="46293"/>
                  </a:cubicBezTo>
                  <a:cubicBezTo>
                    <a:pt x="260795" y="48056"/>
                    <a:pt x="260552" y="49332"/>
                    <a:pt x="259701" y="50336"/>
                  </a:cubicBezTo>
                  <a:cubicBezTo>
                    <a:pt x="258850" y="51308"/>
                    <a:pt x="257452" y="51977"/>
                    <a:pt x="255415" y="52554"/>
                  </a:cubicBezTo>
                  <a:cubicBezTo>
                    <a:pt x="253713" y="53041"/>
                    <a:pt x="247360" y="54439"/>
                    <a:pt x="240704" y="55898"/>
                  </a:cubicBezTo>
                  <a:cubicBezTo>
                    <a:pt x="233561" y="57509"/>
                    <a:pt x="226022" y="59181"/>
                    <a:pt x="223560" y="59849"/>
                  </a:cubicBezTo>
                  <a:cubicBezTo>
                    <a:pt x="224047" y="60062"/>
                    <a:pt x="224746" y="60244"/>
                    <a:pt x="225810" y="60214"/>
                  </a:cubicBezTo>
                  <a:lnTo>
                    <a:pt x="246722" y="59515"/>
                  </a:lnTo>
                  <a:lnTo>
                    <a:pt x="246752" y="59515"/>
                  </a:lnTo>
                  <a:cubicBezTo>
                    <a:pt x="248728" y="59606"/>
                    <a:pt x="250096" y="60396"/>
                    <a:pt x="250856" y="61430"/>
                  </a:cubicBezTo>
                  <a:cubicBezTo>
                    <a:pt x="251251" y="61977"/>
                    <a:pt x="251494" y="62615"/>
                    <a:pt x="251524" y="63284"/>
                  </a:cubicBezTo>
                  <a:cubicBezTo>
                    <a:pt x="251555" y="63922"/>
                    <a:pt x="251403" y="64591"/>
                    <a:pt x="251069" y="65199"/>
                  </a:cubicBezTo>
                  <a:cubicBezTo>
                    <a:pt x="250430" y="66415"/>
                    <a:pt x="249002" y="67479"/>
                    <a:pt x="246813" y="67935"/>
                  </a:cubicBezTo>
                  <a:cubicBezTo>
                    <a:pt x="244442" y="68390"/>
                    <a:pt x="240612" y="68664"/>
                    <a:pt x="236327" y="68998"/>
                  </a:cubicBezTo>
                  <a:cubicBezTo>
                    <a:pt x="231737" y="69302"/>
                    <a:pt x="226661" y="69698"/>
                    <a:pt x="222314" y="70366"/>
                  </a:cubicBezTo>
                  <a:cubicBezTo>
                    <a:pt x="222314" y="70366"/>
                    <a:pt x="219396" y="71005"/>
                    <a:pt x="217755" y="71491"/>
                  </a:cubicBezTo>
                  <a:cubicBezTo>
                    <a:pt x="216873" y="71764"/>
                    <a:pt x="209609" y="72464"/>
                    <a:pt x="201827" y="73102"/>
                  </a:cubicBezTo>
                  <a:cubicBezTo>
                    <a:pt x="194046" y="73771"/>
                    <a:pt x="185657" y="74409"/>
                    <a:pt x="182587" y="74470"/>
                  </a:cubicBezTo>
                  <a:cubicBezTo>
                    <a:pt x="181128" y="74530"/>
                    <a:pt x="176022" y="77084"/>
                    <a:pt x="169304" y="80883"/>
                  </a:cubicBezTo>
                  <a:cubicBezTo>
                    <a:pt x="162708" y="84622"/>
                    <a:pt x="154471" y="89576"/>
                    <a:pt x="146507" y="94470"/>
                  </a:cubicBezTo>
                  <a:cubicBezTo>
                    <a:pt x="148118" y="96750"/>
                    <a:pt x="150064" y="99789"/>
                    <a:pt x="150094" y="101461"/>
                  </a:cubicBezTo>
                  <a:cubicBezTo>
                    <a:pt x="150124" y="103801"/>
                    <a:pt x="149091" y="106871"/>
                    <a:pt x="148757" y="107814"/>
                  </a:cubicBezTo>
                  <a:cubicBezTo>
                    <a:pt x="149395" y="108756"/>
                    <a:pt x="151553" y="112191"/>
                    <a:pt x="151644" y="114318"/>
                  </a:cubicBezTo>
                  <a:cubicBezTo>
                    <a:pt x="151705" y="116233"/>
                    <a:pt x="150611" y="119485"/>
                    <a:pt x="150155" y="120701"/>
                  </a:cubicBezTo>
                  <a:cubicBezTo>
                    <a:pt x="151006" y="121157"/>
                    <a:pt x="152708" y="122221"/>
                    <a:pt x="153255" y="123802"/>
                  </a:cubicBezTo>
                  <a:cubicBezTo>
                    <a:pt x="153620" y="124744"/>
                    <a:pt x="153985" y="126112"/>
                    <a:pt x="154167" y="127753"/>
                  </a:cubicBezTo>
                  <a:cubicBezTo>
                    <a:pt x="154319" y="129425"/>
                    <a:pt x="154258" y="131340"/>
                    <a:pt x="153772" y="133467"/>
                  </a:cubicBezTo>
                  <a:cubicBezTo>
                    <a:pt x="152830" y="137297"/>
                    <a:pt x="149182" y="139577"/>
                    <a:pt x="144015" y="142799"/>
                  </a:cubicBezTo>
                  <a:cubicBezTo>
                    <a:pt x="143407" y="143194"/>
                    <a:pt x="142738" y="143589"/>
                    <a:pt x="141978" y="144075"/>
                  </a:cubicBezTo>
                  <a:cubicBezTo>
                    <a:pt x="138878" y="146051"/>
                    <a:pt x="132161" y="149547"/>
                    <a:pt x="125838" y="152556"/>
                  </a:cubicBezTo>
                  <a:cubicBezTo>
                    <a:pt x="119698" y="155535"/>
                    <a:pt x="113923" y="158057"/>
                    <a:pt x="112160" y="158392"/>
                  </a:cubicBezTo>
                  <a:cubicBezTo>
                    <a:pt x="108999" y="159000"/>
                    <a:pt x="103680" y="157358"/>
                    <a:pt x="102403" y="156933"/>
                  </a:cubicBezTo>
                  <a:cubicBezTo>
                    <a:pt x="101674" y="157419"/>
                    <a:pt x="99607" y="158574"/>
                    <a:pt x="97449" y="157237"/>
                  </a:cubicBezTo>
                  <a:cubicBezTo>
                    <a:pt x="96263" y="158453"/>
                    <a:pt x="92251" y="162404"/>
                    <a:pt x="88603" y="163620"/>
                  </a:cubicBezTo>
                  <a:cubicBezTo>
                    <a:pt x="86871" y="164228"/>
                    <a:pt x="81157" y="165626"/>
                    <a:pt x="74956" y="167085"/>
                  </a:cubicBezTo>
                  <a:cubicBezTo>
                    <a:pt x="65989" y="169213"/>
                    <a:pt x="55898" y="171431"/>
                    <a:pt x="54925" y="171553"/>
                  </a:cubicBezTo>
                  <a:cubicBezTo>
                    <a:pt x="53466" y="171735"/>
                    <a:pt x="52068" y="170976"/>
                    <a:pt x="51521" y="170641"/>
                  </a:cubicBezTo>
                  <a:close/>
                  <a:moveTo>
                    <a:pt x="169456" y="41308"/>
                  </a:moveTo>
                  <a:cubicBezTo>
                    <a:pt x="170003" y="40731"/>
                    <a:pt x="170611" y="39910"/>
                    <a:pt x="171219" y="38937"/>
                  </a:cubicBezTo>
                  <a:cubicBezTo>
                    <a:pt x="172283" y="37296"/>
                    <a:pt x="173347" y="35259"/>
                    <a:pt x="174015" y="33679"/>
                  </a:cubicBezTo>
                  <a:cubicBezTo>
                    <a:pt x="176022" y="29028"/>
                    <a:pt x="180459" y="25381"/>
                    <a:pt x="184897" y="21733"/>
                  </a:cubicBezTo>
                  <a:cubicBezTo>
                    <a:pt x="188484" y="18815"/>
                    <a:pt x="192070" y="15897"/>
                    <a:pt x="194472" y="12341"/>
                  </a:cubicBezTo>
                  <a:cubicBezTo>
                    <a:pt x="195536" y="10791"/>
                    <a:pt x="197055" y="8450"/>
                    <a:pt x="198302" y="6232"/>
                  </a:cubicBezTo>
                  <a:cubicBezTo>
                    <a:pt x="199183" y="4681"/>
                    <a:pt x="199913" y="3162"/>
                    <a:pt x="200277" y="2067"/>
                  </a:cubicBezTo>
                  <a:cubicBezTo>
                    <a:pt x="200490" y="1855"/>
                    <a:pt x="201098" y="1307"/>
                    <a:pt x="201888" y="1459"/>
                  </a:cubicBezTo>
                  <a:cubicBezTo>
                    <a:pt x="202527" y="1581"/>
                    <a:pt x="203712" y="3101"/>
                    <a:pt x="204563" y="5472"/>
                  </a:cubicBezTo>
                  <a:cubicBezTo>
                    <a:pt x="205201" y="7204"/>
                    <a:pt x="205597" y="9362"/>
                    <a:pt x="205384" y="11733"/>
                  </a:cubicBezTo>
                  <a:cubicBezTo>
                    <a:pt x="205049" y="15806"/>
                    <a:pt x="200399" y="21004"/>
                    <a:pt x="197663" y="24104"/>
                  </a:cubicBezTo>
                  <a:cubicBezTo>
                    <a:pt x="196599" y="25290"/>
                    <a:pt x="195809" y="26171"/>
                    <a:pt x="195566" y="26718"/>
                  </a:cubicBezTo>
                  <a:cubicBezTo>
                    <a:pt x="194958" y="27326"/>
                    <a:pt x="191371" y="31004"/>
                    <a:pt x="191706" y="33861"/>
                  </a:cubicBezTo>
                  <a:cubicBezTo>
                    <a:pt x="191736" y="34195"/>
                    <a:pt x="192010" y="34408"/>
                    <a:pt x="192314" y="34378"/>
                  </a:cubicBezTo>
                  <a:cubicBezTo>
                    <a:pt x="192648" y="34347"/>
                    <a:pt x="192861" y="34074"/>
                    <a:pt x="192830" y="33740"/>
                  </a:cubicBezTo>
                  <a:cubicBezTo>
                    <a:pt x="192618" y="31885"/>
                    <a:pt x="194654" y="29393"/>
                    <a:pt x="195748" y="28177"/>
                  </a:cubicBezTo>
                  <a:cubicBezTo>
                    <a:pt x="195961" y="28299"/>
                    <a:pt x="196295" y="28390"/>
                    <a:pt x="196751" y="28481"/>
                  </a:cubicBezTo>
                  <a:cubicBezTo>
                    <a:pt x="197207" y="28603"/>
                    <a:pt x="197937" y="28755"/>
                    <a:pt x="198879" y="29241"/>
                  </a:cubicBezTo>
                  <a:cubicBezTo>
                    <a:pt x="198970" y="29271"/>
                    <a:pt x="199061" y="29302"/>
                    <a:pt x="199122" y="29302"/>
                  </a:cubicBezTo>
                  <a:cubicBezTo>
                    <a:pt x="199153" y="29302"/>
                    <a:pt x="201463" y="29302"/>
                    <a:pt x="203682" y="28846"/>
                  </a:cubicBezTo>
                  <a:cubicBezTo>
                    <a:pt x="204989" y="28572"/>
                    <a:pt x="208028" y="27782"/>
                    <a:pt x="213317" y="25989"/>
                  </a:cubicBezTo>
                  <a:cubicBezTo>
                    <a:pt x="216843" y="24803"/>
                    <a:pt x="221372" y="23162"/>
                    <a:pt x="227056" y="20943"/>
                  </a:cubicBezTo>
                  <a:cubicBezTo>
                    <a:pt x="234108" y="18177"/>
                    <a:pt x="238849" y="16627"/>
                    <a:pt x="242163" y="15897"/>
                  </a:cubicBezTo>
                  <a:cubicBezTo>
                    <a:pt x="245354" y="15198"/>
                    <a:pt x="247178" y="15289"/>
                    <a:pt x="248485" y="15776"/>
                  </a:cubicBezTo>
                  <a:cubicBezTo>
                    <a:pt x="249336" y="16110"/>
                    <a:pt x="250035" y="16931"/>
                    <a:pt x="250491" y="17903"/>
                  </a:cubicBezTo>
                  <a:cubicBezTo>
                    <a:pt x="250734" y="18451"/>
                    <a:pt x="250886" y="19028"/>
                    <a:pt x="250917" y="19575"/>
                  </a:cubicBezTo>
                  <a:cubicBezTo>
                    <a:pt x="250977" y="20153"/>
                    <a:pt x="250917" y="20669"/>
                    <a:pt x="250734" y="21156"/>
                  </a:cubicBezTo>
                  <a:cubicBezTo>
                    <a:pt x="250491" y="21764"/>
                    <a:pt x="250035" y="22280"/>
                    <a:pt x="249336" y="22584"/>
                  </a:cubicBezTo>
                  <a:cubicBezTo>
                    <a:pt x="246205" y="24013"/>
                    <a:pt x="224715" y="33466"/>
                    <a:pt x="221433" y="34895"/>
                  </a:cubicBezTo>
                  <a:lnTo>
                    <a:pt x="221433" y="34895"/>
                  </a:lnTo>
                  <a:lnTo>
                    <a:pt x="221038" y="35077"/>
                  </a:lnTo>
                  <a:cubicBezTo>
                    <a:pt x="220977" y="35107"/>
                    <a:pt x="220946" y="35138"/>
                    <a:pt x="220886" y="35168"/>
                  </a:cubicBezTo>
                  <a:lnTo>
                    <a:pt x="218363" y="36384"/>
                  </a:lnTo>
                  <a:cubicBezTo>
                    <a:pt x="218059" y="36536"/>
                    <a:pt x="217937" y="36870"/>
                    <a:pt x="218089" y="37144"/>
                  </a:cubicBezTo>
                  <a:cubicBezTo>
                    <a:pt x="218211" y="37448"/>
                    <a:pt x="218576" y="37539"/>
                    <a:pt x="218849" y="37417"/>
                  </a:cubicBezTo>
                  <a:lnTo>
                    <a:pt x="220916" y="36414"/>
                  </a:lnTo>
                  <a:cubicBezTo>
                    <a:pt x="221068" y="36870"/>
                    <a:pt x="221281" y="37448"/>
                    <a:pt x="221493" y="37661"/>
                  </a:cubicBezTo>
                  <a:cubicBezTo>
                    <a:pt x="221706" y="37904"/>
                    <a:pt x="222041" y="38117"/>
                    <a:pt x="222679" y="38117"/>
                  </a:cubicBezTo>
                  <a:cubicBezTo>
                    <a:pt x="223165" y="38117"/>
                    <a:pt x="223864" y="37965"/>
                    <a:pt x="224898" y="37600"/>
                  </a:cubicBezTo>
                  <a:cubicBezTo>
                    <a:pt x="226083" y="37144"/>
                    <a:pt x="235901" y="34560"/>
                    <a:pt x="244625" y="32554"/>
                  </a:cubicBezTo>
                  <a:cubicBezTo>
                    <a:pt x="249974" y="31338"/>
                    <a:pt x="254898" y="30366"/>
                    <a:pt x="257178" y="30214"/>
                  </a:cubicBezTo>
                  <a:cubicBezTo>
                    <a:pt x="257543" y="30244"/>
                    <a:pt x="260339" y="30639"/>
                    <a:pt x="261160" y="32797"/>
                  </a:cubicBezTo>
                  <a:cubicBezTo>
                    <a:pt x="261616" y="33952"/>
                    <a:pt x="261585" y="34895"/>
                    <a:pt x="261069" y="35715"/>
                  </a:cubicBezTo>
                  <a:cubicBezTo>
                    <a:pt x="260491" y="36566"/>
                    <a:pt x="259306" y="37265"/>
                    <a:pt x="257512" y="37813"/>
                  </a:cubicBezTo>
                  <a:lnTo>
                    <a:pt x="255689" y="38390"/>
                  </a:lnTo>
                  <a:cubicBezTo>
                    <a:pt x="250309" y="40031"/>
                    <a:pt x="238971" y="43527"/>
                    <a:pt x="237390" y="44104"/>
                  </a:cubicBezTo>
                  <a:cubicBezTo>
                    <a:pt x="236843" y="44287"/>
                    <a:pt x="235476" y="44682"/>
                    <a:pt x="233804" y="45168"/>
                  </a:cubicBezTo>
                  <a:cubicBezTo>
                    <a:pt x="232071" y="45685"/>
                    <a:pt x="230187" y="46202"/>
                    <a:pt x="228636" y="46627"/>
                  </a:cubicBezTo>
                  <a:lnTo>
                    <a:pt x="223986" y="47053"/>
                  </a:lnTo>
                  <a:cubicBezTo>
                    <a:pt x="223682" y="47083"/>
                    <a:pt x="223439" y="47357"/>
                    <a:pt x="223469" y="47691"/>
                  </a:cubicBezTo>
                  <a:cubicBezTo>
                    <a:pt x="223500" y="47995"/>
                    <a:pt x="223773" y="48238"/>
                    <a:pt x="224108" y="48208"/>
                  </a:cubicBezTo>
                  <a:lnTo>
                    <a:pt x="228788" y="47752"/>
                  </a:lnTo>
                  <a:cubicBezTo>
                    <a:pt x="228788" y="47752"/>
                    <a:pt x="228819" y="47752"/>
                    <a:pt x="228849" y="47752"/>
                  </a:cubicBezTo>
                  <a:lnTo>
                    <a:pt x="256114" y="43952"/>
                  </a:lnTo>
                  <a:cubicBezTo>
                    <a:pt x="256418" y="43952"/>
                    <a:pt x="258880" y="43983"/>
                    <a:pt x="259336" y="46506"/>
                  </a:cubicBezTo>
                  <a:cubicBezTo>
                    <a:pt x="259610" y="47904"/>
                    <a:pt x="259427" y="48877"/>
                    <a:pt x="258819" y="49606"/>
                  </a:cubicBezTo>
                  <a:cubicBezTo>
                    <a:pt x="258151" y="50366"/>
                    <a:pt x="256935" y="50943"/>
                    <a:pt x="255111" y="51460"/>
                  </a:cubicBezTo>
                  <a:cubicBezTo>
                    <a:pt x="253379" y="51946"/>
                    <a:pt x="247087" y="53345"/>
                    <a:pt x="240460" y="54804"/>
                  </a:cubicBezTo>
                  <a:cubicBezTo>
                    <a:pt x="232162" y="56627"/>
                    <a:pt x="223378" y="58573"/>
                    <a:pt x="222375" y="59029"/>
                  </a:cubicBezTo>
                  <a:lnTo>
                    <a:pt x="222132" y="59120"/>
                  </a:lnTo>
                  <a:cubicBezTo>
                    <a:pt x="221828" y="59241"/>
                    <a:pt x="221706" y="59576"/>
                    <a:pt x="221828" y="59880"/>
                  </a:cubicBezTo>
                  <a:cubicBezTo>
                    <a:pt x="221858" y="59941"/>
                    <a:pt x="221889" y="60001"/>
                    <a:pt x="221949" y="60062"/>
                  </a:cubicBezTo>
                  <a:cubicBezTo>
                    <a:pt x="222162" y="60305"/>
                    <a:pt x="223287" y="61430"/>
                    <a:pt x="225840" y="61369"/>
                  </a:cubicBezTo>
                  <a:lnTo>
                    <a:pt x="246722" y="60670"/>
                  </a:lnTo>
                  <a:cubicBezTo>
                    <a:pt x="248272" y="60761"/>
                    <a:pt x="249366" y="61339"/>
                    <a:pt x="249913" y="62099"/>
                  </a:cubicBezTo>
                  <a:cubicBezTo>
                    <a:pt x="250187" y="62494"/>
                    <a:pt x="250339" y="62919"/>
                    <a:pt x="250369" y="63345"/>
                  </a:cubicBezTo>
                  <a:cubicBezTo>
                    <a:pt x="250400" y="63770"/>
                    <a:pt x="250278" y="64226"/>
                    <a:pt x="250065" y="64652"/>
                  </a:cubicBezTo>
                  <a:cubicBezTo>
                    <a:pt x="249549" y="65594"/>
                    <a:pt x="248394" y="66445"/>
                    <a:pt x="246600" y="66810"/>
                  </a:cubicBezTo>
                  <a:cubicBezTo>
                    <a:pt x="244260" y="67266"/>
                    <a:pt x="240460" y="67539"/>
                    <a:pt x="236235" y="67843"/>
                  </a:cubicBezTo>
                  <a:cubicBezTo>
                    <a:pt x="231646" y="68178"/>
                    <a:pt x="226509" y="68542"/>
                    <a:pt x="222101" y="69242"/>
                  </a:cubicBezTo>
                  <a:lnTo>
                    <a:pt x="222071" y="69272"/>
                  </a:lnTo>
                  <a:lnTo>
                    <a:pt x="222071" y="69272"/>
                  </a:lnTo>
                  <a:cubicBezTo>
                    <a:pt x="222071" y="69272"/>
                    <a:pt x="219153" y="69910"/>
                    <a:pt x="217420" y="70397"/>
                  </a:cubicBezTo>
                  <a:cubicBezTo>
                    <a:pt x="216630" y="70640"/>
                    <a:pt x="209457" y="71339"/>
                    <a:pt x="201706" y="71977"/>
                  </a:cubicBezTo>
                  <a:cubicBezTo>
                    <a:pt x="194624" y="72585"/>
                    <a:pt x="187086" y="73163"/>
                    <a:pt x="183529" y="73315"/>
                  </a:cubicBezTo>
                  <a:cubicBezTo>
                    <a:pt x="183499" y="73315"/>
                    <a:pt x="183468" y="73284"/>
                    <a:pt x="183408" y="73284"/>
                  </a:cubicBezTo>
                  <a:cubicBezTo>
                    <a:pt x="183408" y="73284"/>
                    <a:pt x="179183" y="72585"/>
                    <a:pt x="176508" y="64317"/>
                  </a:cubicBezTo>
                  <a:cubicBezTo>
                    <a:pt x="176417" y="64014"/>
                    <a:pt x="176082" y="63831"/>
                    <a:pt x="175809" y="63922"/>
                  </a:cubicBezTo>
                  <a:cubicBezTo>
                    <a:pt x="175505" y="64044"/>
                    <a:pt x="175322" y="64348"/>
                    <a:pt x="175444" y="64652"/>
                  </a:cubicBezTo>
                  <a:cubicBezTo>
                    <a:pt x="177177" y="70093"/>
                    <a:pt x="179669" y="72524"/>
                    <a:pt x="181371" y="73588"/>
                  </a:cubicBezTo>
                  <a:cubicBezTo>
                    <a:pt x="179000" y="74348"/>
                    <a:pt x="174411" y="76688"/>
                    <a:pt x="168727" y="79910"/>
                  </a:cubicBezTo>
                  <a:cubicBezTo>
                    <a:pt x="162009" y="83710"/>
                    <a:pt x="153772" y="88664"/>
                    <a:pt x="145839" y="93528"/>
                  </a:cubicBezTo>
                  <a:cubicBezTo>
                    <a:pt x="145231" y="92737"/>
                    <a:pt x="144744" y="92129"/>
                    <a:pt x="144501" y="91795"/>
                  </a:cubicBezTo>
                  <a:cubicBezTo>
                    <a:pt x="144866" y="90458"/>
                    <a:pt x="146386" y="84500"/>
                    <a:pt x="145687" y="81947"/>
                  </a:cubicBezTo>
                  <a:cubicBezTo>
                    <a:pt x="145595" y="81673"/>
                    <a:pt x="145474" y="81430"/>
                    <a:pt x="145352" y="81157"/>
                  </a:cubicBezTo>
                  <a:cubicBezTo>
                    <a:pt x="144592" y="79789"/>
                    <a:pt x="142951" y="78330"/>
                    <a:pt x="141158" y="77266"/>
                  </a:cubicBezTo>
                  <a:cubicBezTo>
                    <a:pt x="139364" y="76202"/>
                    <a:pt x="137358" y="75564"/>
                    <a:pt x="136021" y="75929"/>
                  </a:cubicBezTo>
                  <a:cubicBezTo>
                    <a:pt x="135838" y="75989"/>
                    <a:pt x="135656" y="76050"/>
                    <a:pt x="135504" y="76141"/>
                  </a:cubicBezTo>
                  <a:cubicBezTo>
                    <a:pt x="133863" y="77023"/>
                    <a:pt x="130489" y="80032"/>
                    <a:pt x="128513" y="81886"/>
                  </a:cubicBezTo>
                  <a:cubicBezTo>
                    <a:pt x="128574" y="81582"/>
                    <a:pt x="128665" y="81309"/>
                    <a:pt x="128726" y="81005"/>
                  </a:cubicBezTo>
                  <a:cubicBezTo>
                    <a:pt x="131613" y="75777"/>
                    <a:pt x="134531" y="70366"/>
                    <a:pt x="137085" y="65138"/>
                  </a:cubicBezTo>
                  <a:cubicBezTo>
                    <a:pt x="139668" y="59880"/>
                    <a:pt x="141857" y="54864"/>
                    <a:pt x="143316" y="50427"/>
                  </a:cubicBezTo>
                  <a:cubicBezTo>
                    <a:pt x="143498" y="49880"/>
                    <a:pt x="143802" y="49484"/>
                    <a:pt x="144076" y="49211"/>
                  </a:cubicBezTo>
                  <a:cubicBezTo>
                    <a:pt x="144532" y="48785"/>
                    <a:pt x="145018" y="48603"/>
                    <a:pt x="145291" y="48542"/>
                  </a:cubicBezTo>
                  <a:lnTo>
                    <a:pt x="145322" y="48542"/>
                  </a:lnTo>
                  <a:cubicBezTo>
                    <a:pt x="151310" y="46931"/>
                    <a:pt x="157632" y="45199"/>
                    <a:pt x="162222" y="43922"/>
                  </a:cubicBezTo>
                  <a:cubicBezTo>
                    <a:pt x="165231" y="43071"/>
                    <a:pt x="167480" y="42433"/>
                    <a:pt x="168301" y="42129"/>
                  </a:cubicBezTo>
                  <a:cubicBezTo>
                    <a:pt x="168362" y="44864"/>
                    <a:pt x="168939" y="51612"/>
                    <a:pt x="173590" y="54287"/>
                  </a:cubicBezTo>
                  <a:cubicBezTo>
                    <a:pt x="173863" y="54439"/>
                    <a:pt x="174228" y="54348"/>
                    <a:pt x="174380" y="54074"/>
                  </a:cubicBezTo>
                  <a:cubicBezTo>
                    <a:pt x="174532" y="53801"/>
                    <a:pt x="174441" y="53466"/>
                    <a:pt x="174167" y="53314"/>
                  </a:cubicBezTo>
                  <a:cubicBezTo>
                    <a:pt x="169456" y="50579"/>
                    <a:pt x="169395" y="42949"/>
                    <a:pt x="169456" y="41308"/>
                  </a:cubicBezTo>
                  <a:close/>
                  <a:moveTo>
                    <a:pt x="46536" y="60822"/>
                  </a:moveTo>
                  <a:cubicBezTo>
                    <a:pt x="46049" y="60488"/>
                    <a:pt x="45533" y="60153"/>
                    <a:pt x="45016" y="59789"/>
                  </a:cubicBezTo>
                  <a:cubicBezTo>
                    <a:pt x="45594" y="58877"/>
                    <a:pt x="46049" y="58269"/>
                    <a:pt x="46293" y="58086"/>
                  </a:cubicBezTo>
                  <a:cubicBezTo>
                    <a:pt x="46536" y="58451"/>
                    <a:pt x="46870" y="59272"/>
                    <a:pt x="46536" y="60822"/>
                  </a:cubicBezTo>
                  <a:close/>
                  <a:moveTo>
                    <a:pt x="40517" y="119182"/>
                  </a:moveTo>
                  <a:cubicBezTo>
                    <a:pt x="39271" y="118452"/>
                    <a:pt x="38268" y="115108"/>
                    <a:pt x="38147" y="114683"/>
                  </a:cubicBezTo>
                  <a:cubicBezTo>
                    <a:pt x="38025" y="113984"/>
                    <a:pt x="37843" y="113011"/>
                    <a:pt x="37630" y="111887"/>
                  </a:cubicBezTo>
                  <a:cubicBezTo>
                    <a:pt x="37387" y="110640"/>
                    <a:pt x="37113" y="109212"/>
                    <a:pt x="36840" y="107631"/>
                  </a:cubicBezTo>
                  <a:lnTo>
                    <a:pt x="38238" y="108452"/>
                  </a:lnTo>
                  <a:lnTo>
                    <a:pt x="40791" y="109911"/>
                  </a:lnTo>
                  <a:cubicBezTo>
                    <a:pt x="42463" y="110884"/>
                    <a:pt x="44256" y="111583"/>
                    <a:pt x="46110" y="112069"/>
                  </a:cubicBezTo>
                  <a:cubicBezTo>
                    <a:pt x="43648" y="119850"/>
                    <a:pt x="40882" y="119273"/>
                    <a:pt x="40517" y="119182"/>
                  </a:cubicBezTo>
                  <a:close/>
                  <a:moveTo>
                    <a:pt x="79029" y="121613"/>
                  </a:moveTo>
                  <a:cubicBezTo>
                    <a:pt x="79485" y="120580"/>
                    <a:pt x="80944" y="118209"/>
                    <a:pt x="83801" y="119455"/>
                  </a:cubicBezTo>
                  <a:cubicBezTo>
                    <a:pt x="84135" y="119668"/>
                    <a:pt x="87752" y="121887"/>
                    <a:pt x="90062" y="125321"/>
                  </a:cubicBezTo>
                  <a:cubicBezTo>
                    <a:pt x="90245" y="125595"/>
                    <a:pt x="90579" y="125656"/>
                    <a:pt x="90853" y="125504"/>
                  </a:cubicBezTo>
                  <a:cubicBezTo>
                    <a:pt x="91126" y="125321"/>
                    <a:pt x="91187" y="124957"/>
                    <a:pt x="91005" y="124683"/>
                  </a:cubicBezTo>
                  <a:cubicBezTo>
                    <a:pt x="88999" y="121704"/>
                    <a:pt x="86081" y="119577"/>
                    <a:pt x="84895" y="118786"/>
                  </a:cubicBezTo>
                  <a:cubicBezTo>
                    <a:pt x="86597" y="116598"/>
                    <a:pt x="93497" y="107722"/>
                    <a:pt x="95564" y="105807"/>
                  </a:cubicBezTo>
                  <a:cubicBezTo>
                    <a:pt x="97479" y="104045"/>
                    <a:pt x="106993" y="98026"/>
                    <a:pt x="111704" y="95017"/>
                  </a:cubicBezTo>
                  <a:cubicBezTo>
                    <a:pt x="112707" y="94379"/>
                    <a:pt x="113467" y="93892"/>
                    <a:pt x="114014" y="93528"/>
                  </a:cubicBezTo>
                  <a:cubicBezTo>
                    <a:pt x="114622" y="93163"/>
                    <a:pt x="115352" y="92798"/>
                    <a:pt x="116172" y="92403"/>
                  </a:cubicBezTo>
                  <a:cubicBezTo>
                    <a:pt x="118756" y="91126"/>
                    <a:pt x="122495" y="89272"/>
                    <a:pt x="127692" y="84227"/>
                  </a:cubicBezTo>
                  <a:cubicBezTo>
                    <a:pt x="127723" y="84196"/>
                    <a:pt x="133771" y="78391"/>
                    <a:pt x="136051" y="77144"/>
                  </a:cubicBezTo>
                  <a:cubicBezTo>
                    <a:pt x="136142" y="77114"/>
                    <a:pt x="136234" y="77053"/>
                    <a:pt x="136325" y="77023"/>
                  </a:cubicBezTo>
                  <a:cubicBezTo>
                    <a:pt x="137358" y="76749"/>
                    <a:pt x="139000" y="77327"/>
                    <a:pt x="140580" y="78269"/>
                  </a:cubicBezTo>
                  <a:cubicBezTo>
                    <a:pt x="142222" y="79211"/>
                    <a:pt x="143711" y="80518"/>
                    <a:pt x="144349" y="81673"/>
                  </a:cubicBezTo>
                  <a:cubicBezTo>
                    <a:pt x="144440" y="81886"/>
                    <a:pt x="144532" y="82069"/>
                    <a:pt x="144562" y="82251"/>
                  </a:cubicBezTo>
                  <a:cubicBezTo>
                    <a:pt x="145109" y="84227"/>
                    <a:pt x="144106" y="88756"/>
                    <a:pt x="143589" y="90762"/>
                  </a:cubicBezTo>
                  <a:cubicBezTo>
                    <a:pt x="142921" y="89971"/>
                    <a:pt x="141918" y="88664"/>
                    <a:pt x="141310" y="87236"/>
                  </a:cubicBezTo>
                  <a:cubicBezTo>
                    <a:pt x="141188" y="86932"/>
                    <a:pt x="140854" y="86810"/>
                    <a:pt x="140550" y="86932"/>
                  </a:cubicBezTo>
                  <a:cubicBezTo>
                    <a:pt x="140276" y="87053"/>
                    <a:pt x="140124" y="87388"/>
                    <a:pt x="140246" y="87692"/>
                  </a:cubicBezTo>
                  <a:cubicBezTo>
                    <a:pt x="141249" y="90063"/>
                    <a:pt x="143285" y="92129"/>
                    <a:pt x="143468" y="92312"/>
                  </a:cubicBezTo>
                  <a:cubicBezTo>
                    <a:pt x="143620" y="92494"/>
                    <a:pt x="144319" y="93376"/>
                    <a:pt x="145170" y="94561"/>
                  </a:cubicBezTo>
                  <a:lnTo>
                    <a:pt x="145200" y="94591"/>
                  </a:lnTo>
                  <a:cubicBezTo>
                    <a:pt x="145231" y="94622"/>
                    <a:pt x="145231" y="94652"/>
                    <a:pt x="145261" y="94683"/>
                  </a:cubicBezTo>
                  <a:cubicBezTo>
                    <a:pt x="146872" y="96871"/>
                    <a:pt x="148909" y="99972"/>
                    <a:pt x="148939" y="101491"/>
                  </a:cubicBezTo>
                  <a:cubicBezTo>
                    <a:pt x="148939" y="103254"/>
                    <a:pt x="148301" y="105534"/>
                    <a:pt x="147875" y="106780"/>
                  </a:cubicBezTo>
                  <a:cubicBezTo>
                    <a:pt x="146750" y="105503"/>
                    <a:pt x="144349" y="102859"/>
                    <a:pt x="143316" y="101582"/>
                  </a:cubicBezTo>
                  <a:cubicBezTo>
                    <a:pt x="143103" y="101339"/>
                    <a:pt x="142738" y="101279"/>
                    <a:pt x="142495" y="101491"/>
                  </a:cubicBezTo>
                  <a:cubicBezTo>
                    <a:pt x="142252" y="101674"/>
                    <a:pt x="142222" y="102038"/>
                    <a:pt x="142404" y="102282"/>
                  </a:cubicBezTo>
                  <a:cubicBezTo>
                    <a:pt x="143802" y="104014"/>
                    <a:pt x="147358" y="107905"/>
                    <a:pt x="147662" y="108239"/>
                  </a:cubicBezTo>
                  <a:cubicBezTo>
                    <a:pt x="147936" y="108634"/>
                    <a:pt x="150428" y="112343"/>
                    <a:pt x="150489" y="114349"/>
                  </a:cubicBezTo>
                  <a:cubicBezTo>
                    <a:pt x="150550" y="116020"/>
                    <a:pt x="149577" y="118938"/>
                    <a:pt x="149121" y="120185"/>
                  </a:cubicBezTo>
                  <a:cubicBezTo>
                    <a:pt x="148209" y="119668"/>
                    <a:pt x="146416" y="118634"/>
                    <a:pt x="145565" y="117753"/>
                  </a:cubicBezTo>
                  <a:cubicBezTo>
                    <a:pt x="145352" y="117540"/>
                    <a:pt x="144988" y="117540"/>
                    <a:pt x="144744" y="117753"/>
                  </a:cubicBezTo>
                  <a:cubicBezTo>
                    <a:pt x="144532" y="117966"/>
                    <a:pt x="144532" y="118330"/>
                    <a:pt x="144744" y="118574"/>
                  </a:cubicBezTo>
                  <a:cubicBezTo>
                    <a:pt x="146051" y="119911"/>
                    <a:pt x="149152" y="121492"/>
                    <a:pt x="149182" y="121522"/>
                  </a:cubicBezTo>
                  <a:cubicBezTo>
                    <a:pt x="149182" y="121522"/>
                    <a:pt x="149213" y="121522"/>
                    <a:pt x="149243" y="121522"/>
                  </a:cubicBezTo>
                  <a:cubicBezTo>
                    <a:pt x="149486" y="121644"/>
                    <a:pt x="151614" y="122647"/>
                    <a:pt x="152191" y="124166"/>
                  </a:cubicBezTo>
                  <a:cubicBezTo>
                    <a:pt x="152495" y="125078"/>
                    <a:pt x="152860" y="126355"/>
                    <a:pt x="153012" y="127875"/>
                  </a:cubicBezTo>
                  <a:cubicBezTo>
                    <a:pt x="153164" y="129425"/>
                    <a:pt x="153103" y="131218"/>
                    <a:pt x="152647" y="133194"/>
                  </a:cubicBezTo>
                  <a:cubicBezTo>
                    <a:pt x="151827" y="136568"/>
                    <a:pt x="148331" y="138756"/>
                    <a:pt x="143407" y="141826"/>
                  </a:cubicBezTo>
                  <a:cubicBezTo>
                    <a:pt x="142738" y="142252"/>
                    <a:pt x="142009" y="142708"/>
                    <a:pt x="141370" y="143133"/>
                  </a:cubicBezTo>
                  <a:cubicBezTo>
                    <a:pt x="138270" y="145079"/>
                    <a:pt x="131613" y="148544"/>
                    <a:pt x="125352" y="151553"/>
                  </a:cubicBezTo>
                  <a:cubicBezTo>
                    <a:pt x="119273" y="154471"/>
                    <a:pt x="113589" y="156963"/>
                    <a:pt x="111947" y="157298"/>
                  </a:cubicBezTo>
                  <a:cubicBezTo>
                    <a:pt x="109212" y="157814"/>
                    <a:pt x="104531" y="156446"/>
                    <a:pt x="102981" y="155930"/>
                  </a:cubicBezTo>
                  <a:cubicBezTo>
                    <a:pt x="103801" y="153164"/>
                    <a:pt x="107479" y="140185"/>
                    <a:pt x="107510" y="135018"/>
                  </a:cubicBezTo>
                  <a:cubicBezTo>
                    <a:pt x="107510" y="134683"/>
                    <a:pt x="107266" y="134440"/>
                    <a:pt x="106962" y="134440"/>
                  </a:cubicBezTo>
                  <a:cubicBezTo>
                    <a:pt x="106628" y="134440"/>
                    <a:pt x="106385" y="134683"/>
                    <a:pt x="106385" y="134987"/>
                  </a:cubicBezTo>
                  <a:cubicBezTo>
                    <a:pt x="106355" y="140276"/>
                    <a:pt x="102312" y="154228"/>
                    <a:pt x="101795" y="155960"/>
                  </a:cubicBezTo>
                  <a:cubicBezTo>
                    <a:pt x="101339" y="156325"/>
                    <a:pt x="99668" y="157328"/>
                    <a:pt x="97996" y="156234"/>
                  </a:cubicBezTo>
                  <a:cubicBezTo>
                    <a:pt x="98330" y="153832"/>
                    <a:pt x="100123" y="139273"/>
                    <a:pt x="96202" y="130914"/>
                  </a:cubicBezTo>
                  <a:cubicBezTo>
                    <a:pt x="96081" y="130641"/>
                    <a:pt x="95746" y="130519"/>
                    <a:pt x="95443" y="130641"/>
                  </a:cubicBezTo>
                  <a:cubicBezTo>
                    <a:pt x="95169" y="130762"/>
                    <a:pt x="95047" y="131127"/>
                    <a:pt x="95169" y="131401"/>
                  </a:cubicBezTo>
                  <a:cubicBezTo>
                    <a:pt x="99029" y="139668"/>
                    <a:pt x="97084" y="154471"/>
                    <a:pt x="96841" y="156234"/>
                  </a:cubicBezTo>
                  <a:cubicBezTo>
                    <a:pt x="96081" y="157024"/>
                    <a:pt x="91917" y="161310"/>
                    <a:pt x="88239" y="162556"/>
                  </a:cubicBezTo>
                  <a:cubicBezTo>
                    <a:pt x="86537" y="163134"/>
                    <a:pt x="80883" y="164532"/>
                    <a:pt x="74682" y="165991"/>
                  </a:cubicBezTo>
                  <a:cubicBezTo>
                    <a:pt x="65746" y="168088"/>
                    <a:pt x="55746" y="170337"/>
                    <a:pt x="54773" y="170428"/>
                  </a:cubicBezTo>
                  <a:cubicBezTo>
                    <a:pt x="53952" y="170550"/>
                    <a:pt x="53101" y="170216"/>
                    <a:pt x="52554" y="169942"/>
                  </a:cubicBezTo>
                  <a:cubicBezTo>
                    <a:pt x="53588" y="168878"/>
                    <a:pt x="55807" y="166447"/>
                    <a:pt x="55776" y="164532"/>
                  </a:cubicBezTo>
                  <a:cubicBezTo>
                    <a:pt x="55746" y="163103"/>
                    <a:pt x="54287" y="150337"/>
                    <a:pt x="52797" y="140398"/>
                  </a:cubicBezTo>
                  <a:cubicBezTo>
                    <a:pt x="51916" y="134470"/>
                    <a:pt x="50974" y="129516"/>
                    <a:pt x="50274" y="128452"/>
                  </a:cubicBezTo>
                  <a:cubicBezTo>
                    <a:pt x="49211" y="126902"/>
                    <a:pt x="48299" y="126142"/>
                    <a:pt x="47721" y="125777"/>
                  </a:cubicBezTo>
                  <a:cubicBezTo>
                    <a:pt x="48086" y="125291"/>
                    <a:pt x="48785" y="124562"/>
                    <a:pt x="50001" y="124410"/>
                  </a:cubicBezTo>
                  <a:cubicBezTo>
                    <a:pt x="52098" y="124166"/>
                    <a:pt x="76020" y="122586"/>
                    <a:pt x="78178" y="122464"/>
                  </a:cubicBezTo>
                  <a:cubicBezTo>
                    <a:pt x="79394" y="123103"/>
                    <a:pt x="88239" y="128483"/>
                    <a:pt x="90093" y="144927"/>
                  </a:cubicBezTo>
                  <a:cubicBezTo>
                    <a:pt x="90123" y="145231"/>
                    <a:pt x="90397" y="145474"/>
                    <a:pt x="90731" y="145413"/>
                  </a:cubicBezTo>
                  <a:cubicBezTo>
                    <a:pt x="91035" y="145382"/>
                    <a:pt x="91278" y="145109"/>
                    <a:pt x="91218" y="144805"/>
                  </a:cubicBezTo>
                  <a:cubicBezTo>
                    <a:pt x="89424" y="128847"/>
                    <a:pt x="81096" y="122859"/>
                    <a:pt x="79029" y="121613"/>
                  </a:cubicBezTo>
                  <a:close/>
                  <a:moveTo>
                    <a:pt x="126811" y="83497"/>
                  </a:moveTo>
                  <a:cubicBezTo>
                    <a:pt x="121796" y="88360"/>
                    <a:pt x="118178" y="90123"/>
                    <a:pt x="115686" y="91370"/>
                  </a:cubicBezTo>
                  <a:cubicBezTo>
                    <a:pt x="114774" y="91795"/>
                    <a:pt x="114045" y="92160"/>
                    <a:pt x="113406" y="92585"/>
                  </a:cubicBezTo>
                  <a:cubicBezTo>
                    <a:pt x="113072" y="92798"/>
                    <a:pt x="112191" y="93345"/>
                    <a:pt x="111096" y="94044"/>
                  </a:cubicBezTo>
                  <a:cubicBezTo>
                    <a:pt x="109303" y="95199"/>
                    <a:pt x="106811" y="96750"/>
                    <a:pt x="104318" y="98361"/>
                  </a:cubicBezTo>
                  <a:lnTo>
                    <a:pt x="104318" y="98361"/>
                  </a:lnTo>
                  <a:lnTo>
                    <a:pt x="104348" y="98330"/>
                  </a:lnTo>
                  <a:lnTo>
                    <a:pt x="105838" y="95716"/>
                  </a:lnTo>
                  <a:cubicBezTo>
                    <a:pt x="105868" y="95686"/>
                    <a:pt x="114440" y="80944"/>
                    <a:pt x="116020" y="77752"/>
                  </a:cubicBezTo>
                  <a:cubicBezTo>
                    <a:pt x="116385" y="77023"/>
                    <a:pt x="116871" y="75989"/>
                    <a:pt x="117419" y="74774"/>
                  </a:cubicBezTo>
                  <a:cubicBezTo>
                    <a:pt x="119212" y="70822"/>
                    <a:pt x="121765" y="65199"/>
                    <a:pt x="123011" y="64865"/>
                  </a:cubicBezTo>
                  <a:cubicBezTo>
                    <a:pt x="123072" y="64834"/>
                    <a:pt x="123163" y="64865"/>
                    <a:pt x="123315" y="64895"/>
                  </a:cubicBezTo>
                  <a:lnTo>
                    <a:pt x="123315" y="64895"/>
                  </a:lnTo>
                  <a:cubicBezTo>
                    <a:pt x="123893" y="65108"/>
                    <a:pt x="124683" y="65776"/>
                    <a:pt x="125443" y="66810"/>
                  </a:cubicBezTo>
                  <a:cubicBezTo>
                    <a:pt x="126264" y="67904"/>
                    <a:pt x="127024" y="69394"/>
                    <a:pt x="127540" y="71278"/>
                  </a:cubicBezTo>
                  <a:cubicBezTo>
                    <a:pt x="128239" y="73771"/>
                    <a:pt x="128483" y="76962"/>
                    <a:pt x="127632" y="80640"/>
                  </a:cubicBezTo>
                  <a:cubicBezTo>
                    <a:pt x="127632" y="80640"/>
                    <a:pt x="127632" y="80670"/>
                    <a:pt x="127632" y="80701"/>
                  </a:cubicBezTo>
                  <a:cubicBezTo>
                    <a:pt x="127419" y="81582"/>
                    <a:pt x="127145" y="82524"/>
                    <a:pt x="126811" y="83497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4A455B7-641F-46F9-B51A-A469CA6E75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216071" y="549053"/>
            <a:ext cx="4675896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1272;p70">
            <a:extLst>
              <a:ext uri="{FF2B5EF4-FFF2-40B4-BE49-F238E27FC236}">
                <a16:creationId xmlns:a16="http://schemas.microsoft.com/office/drawing/2014/main" id="{39B031D9-9F79-4996-B907-3C8C8BDFF36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R had a less diverse support network than Python.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Some of the variables had to be dropped to run the models.</a:t>
            </a:r>
            <a:endParaRPr dirty="0">
              <a:solidFill>
                <a:schemeClr val="accent4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A89BE9-4B8A-46E4-A2D5-A696C2B07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4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216071" y="549053"/>
            <a:ext cx="4675896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Uses /</a:t>
            </a:r>
            <a:br>
              <a:rPr lang="en" dirty="0"/>
            </a:br>
            <a:r>
              <a:rPr lang="en" dirty="0"/>
              <a:t>Additional Applications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1272;p70">
            <a:extLst>
              <a:ext uri="{FF2B5EF4-FFF2-40B4-BE49-F238E27FC236}">
                <a16:creationId xmlns:a16="http://schemas.microsoft.com/office/drawing/2014/main" id="{39B031D9-9F79-4996-B907-3C8C8BDFF36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Conclusions are likely similar to other conditions or diseases due to indicator of general health.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Many of the variables could be potential predictors of other illnesses.</a:t>
            </a:r>
            <a:endParaRPr dirty="0">
              <a:solidFill>
                <a:schemeClr val="accent4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B976C03-3C82-4283-BF4B-0474FD7A54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216071" y="549053"/>
            <a:ext cx="4675896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1272;p70">
            <a:extLst>
              <a:ext uri="{FF2B5EF4-FFF2-40B4-BE49-F238E27FC236}">
                <a16:creationId xmlns:a16="http://schemas.microsoft.com/office/drawing/2014/main" id="{39B031D9-9F79-4996-B907-3C8C8BDFF36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Lower Blood Pressure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Treat Heart Disease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Control Blood Sugar Level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Don’t Start/Stop Smoking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C33BD25-8C21-4005-A9B4-27307E9510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97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216071" y="549053"/>
            <a:ext cx="4675896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 Plan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1272;p70">
            <a:extLst>
              <a:ext uri="{FF2B5EF4-FFF2-40B4-BE49-F238E27FC236}">
                <a16:creationId xmlns:a16="http://schemas.microsoft.com/office/drawing/2014/main" id="{39B031D9-9F79-4996-B907-3C8C8BDFF36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Diet Change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Activity Level Change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Medicinal Change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Medical Testing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Bloodwork</a:t>
            </a:r>
            <a:endParaRPr dirty="0">
              <a:solidFill>
                <a:schemeClr val="accent4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0CD91AC-4E73-4972-BAA5-182A3C0FFD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16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216071" y="549053"/>
            <a:ext cx="4675896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Ethical Assessment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1272;p70">
            <a:extLst>
              <a:ext uri="{FF2B5EF4-FFF2-40B4-BE49-F238E27FC236}">
                <a16:creationId xmlns:a16="http://schemas.microsoft.com/office/drawing/2014/main" id="{39B031D9-9F79-4996-B907-3C8C8BDFF36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accent4"/>
                </a:solidFill>
              </a:rPr>
              <a:t>Ethical considerations are minimal. All identifying features are replaced with an ID.</a:t>
            </a:r>
            <a:endParaRPr dirty="0">
              <a:solidFill>
                <a:schemeClr val="accent4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E9631F2-74D5-4D40-B813-214C7821B1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893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70"/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Blood supply to the brain is blocked.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Difficulty speaking.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Facial drooping on one side.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Inability to raise arms above the head.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Trouble walking.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Fifth most common cause of death.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Afflicts someone every 40 seconds.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Kills someone in the US every 3.5 minutes.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$53 billion / 200,000 lives a year.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716725" y="541050"/>
            <a:ext cx="3080100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Problem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2E89323-86D0-4F42-BA71-84FD6F718F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90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5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70"/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ID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Gender Male / Gender Female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Age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BMI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Hypertension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Heart Disease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Ever Married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Work Type Children / Government / Private / Never Worked Before / Self-Employed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Residence Type Urban / Rural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Smoker Status Never Smoked / Former Smoker / Smokes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Stroke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716725" y="541050"/>
            <a:ext cx="3080100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Explanation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367675-93A1-41F0-B62A-3B5886F641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3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4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70"/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Removing unusable columns, rows.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All columns were made numeric.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Correlation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Logistic Regression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Decision Tree Classification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Support Vector Machine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K-Nearest Neighbors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Naïve Bayes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716725" y="541050"/>
            <a:ext cx="3080100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20E8EE4-2565-4047-8B32-C426C91771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638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716724" y="541050"/>
            <a:ext cx="3669645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- Correlation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6A03B1-71E3-4A9E-8DB9-2D93AC503F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7903397"/>
              </p:ext>
            </p:extLst>
          </p:nvPr>
        </p:nvGraphicFramePr>
        <p:xfrm>
          <a:off x="325106" y="1659678"/>
          <a:ext cx="4457826" cy="295656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479251">
                  <a:extLst>
                    <a:ext uri="{9D8B030D-6E8A-4147-A177-3AD203B41FA5}">
                      <a16:colId xmlns:a16="http://schemas.microsoft.com/office/drawing/2014/main" val="3015135485"/>
                    </a:ext>
                  </a:extLst>
                </a:gridCol>
                <a:gridCol w="1113780">
                  <a:extLst>
                    <a:ext uri="{9D8B030D-6E8A-4147-A177-3AD203B41FA5}">
                      <a16:colId xmlns:a16="http://schemas.microsoft.com/office/drawing/2014/main" val="3116035334"/>
                    </a:ext>
                  </a:extLst>
                </a:gridCol>
                <a:gridCol w="864795">
                  <a:extLst>
                    <a:ext uri="{9D8B030D-6E8A-4147-A177-3AD203B41FA5}">
                      <a16:colId xmlns:a16="http://schemas.microsoft.com/office/drawing/2014/main" val="1082538133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60272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0.242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&lt; 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43754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Hypertension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&lt; 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75597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Heart Disease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0.139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&lt; 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88614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Ever Married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0.072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&lt; 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5588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Average Glucose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0.141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&lt; 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097366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Work Type – Children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-0.034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0.050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006149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Work Type – Self-Employed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0.050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47538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Smoker Status – Never Smoked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-0.035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0.041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580378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Smoker Status – Formerly Smoked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accent5"/>
                          </a:solidFill>
                        </a:rPr>
                        <a:t>~ 0.020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408818"/>
                  </a:ext>
                </a:extLst>
              </a:tr>
            </a:tbl>
          </a:graphicData>
        </a:graphic>
      </p:graphicFrame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0B8F78F-2965-4952-A60F-1F73F03D2B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600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716724" y="541050"/>
            <a:ext cx="3669645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- Mediation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3C9053C-DBBC-41D3-AB43-BCD2537E06AE}"/>
              </a:ext>
            </a:extLst>
          </p:cNvPr>
          <p:cNvSpPr/>
          <p:nvPr/>
        </p:nvSpPr>
        <p:spPr>
          <a:xfrm>
            <a:off x="729439" y="2483201"/>
            <a:ext cx="1326911" cy="4901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9C385EB4-CC63-4506-A56B-B370D85BC9F6}"/>
              </a:ext>
            </a:extLst>
          </p:cNvPr>
          <p:cNvSpPr/>
          <p:nvPr/>
        </p:nvSpPr>
        <p:spPr>
          <a:xfrm>
            <a:off x="1900805" y="1803571"/>
            <a:ext cx="1326911" cy="4901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6E7D0B6D-4816-40B3-925B-110D485996E7}"/>
              </a:ext>
            </a:extLst>
          </p:cNvPr>
          <p:cNvSpPr/>
          <p:nvPr/>
        </p:nvSpPr>
        <p:spPr>
          <a:xfrm>
            <a:off x="3072173" y="2460659"/>
            <a:ext cx="1326911" cy="4901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572630F2-B0C3-404B-AD9F-45DF898743DF}"/>
              </a:ext>
            </a:extLst>
          </p:cNvPr>
          <p:cNvSpPr/>
          <p:nvPr/>
        </p:nvSpPr>
        <p:spPr>
          <a:xfrm>
            <a:off x="1900804" y="3451562"/>
            <a:ext cx="1326911" cy="4901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E934F38A-404C-43DE-AF49-06E08555DD3D}"/>
              </a:ext>
            </a:extLst>
          </p:cNvPr>
          <p:cNvSpPr/>
          <p:nvPr/>
        </p:nvSpPr>
        <p:spPr>
          <a:xfrm>
            <a:off x="726176" y="4155769"/>
            <a:ext cx="1326911" cy="4901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2A71AD46-DA11-4A89-A29A-8C8254EC9489}"/>
              </a:ext>
            </a:extLst>
          </p:cNvPr>
          <p:cNvSpPr/>
          <p:nvPr/>
        </p:nvSpPr>
        <p:spPr>
          <a:xfrm>
            <a:off x="3072173" y="4174859"/>
            <a:ext cx="1326911" cy="4901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BC28E9C-969F-4DE8-9F6D-55D589BFEEF9}"/>
              </a:ext>
            </a:extLst>
          </p:cNvPr>
          <p:cNvCxnSpPr/>
          <p:nvPr/>
        </p:nvCxnSpPr>
        <p:spPr>
          <a:xfrm flipV="1">
            <a:off x="1389631" y="2048635"/>
            <a:ext cx="376257" cy="245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EBD00FB-12A5-4981-AA43-922F2437B615}"/>
              </a:ext>
            </a:extLst>
          </p:cNvPr>
          <p:cNvCxnSpPr/>
          <p:nvPr/>
        </p:nvCxnSpPr>
        <p:spPr>
          <a:xfrm flipV="1">
            <a:off x="1355077" y="3813470"/>
            <a:ext cx="376257" cy="245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2481645D-7B23-4694-A0D8-99E71A6702EE}"/>
              </a:ext>
            </a:extLst>
          </p:cNvPr>
          <p:cNvCxnSpPr>
            <a:cxnSpLocks/>
          </p:cNvCxnSpPr>
          <p:nvPr/>
        </p:nvCxnSpPr>
        <p:spPr>
          <a:xfrm flipV="1">
            <a:off x="2277347" y="2705723"/>
            <a:ext cx="511056" cy="6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89A09AB4-29E4-41B4-9279-8A2C963063F0}"/>
              </a:ext>
            </a:extLst>
          </p:cNvPr>
          <p:cNvCxnSpPr>
            <a:cxnSpLocks/>
          </p:cNvCxnSpPr>
          <p:nvPr/>
        </p:nvCxnSpPr>
        <p:spPr>
          <a:xfrm flipV="1">
            <a:off x="2307102" y="4436019"/>
            <a:ext cx="511056" cy="6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52F7C3F8-84E3-4E35-BD56-2708AC7D1279}"/>
              </a:ext>
            </a:extLst>
          </p:cNvPr>
          <p:cNvCxnSpPr>
            <a:cxnSpLocks/>
          </p:cNvCxnSpPr>
          <p:nvPr/>
        </p:nvCxnSpPr>
        <p:spPr>
          <a:xfrm>
            <a:off x="3491935" y="2021634"/>
            <a:ext cx="296796" cy="296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ED02CD1E-AE07-4E82-93DA-47AC0EC619AE}"/>
              </a:ext>
            </a:extLst>
          </p:cNvPr>
          <p:cNvCxnSpPr>
            <a:cxnSpLocks/>
          </p:cNvCxnSpPr>
          <p:nvPr/>
        </p:nvCxnSpPr>
        <p:spPr>
          <a:xfrm>
            <a:off x="3523468" y="3761739"/>
            <a:ext cx="296796" cy="296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FCCFDB2-F59A-4F10-9797-A85370C03AFA}"/>
              </a:ext>
            </a:extLst>
          </p:cNvPr>
          <p:cNvSpPr txBox="1"/>
          <p:nvPr/>
        </p:nvSpPr>
        <p:spPr>
          <a:xfrm>
            <a:off x="1966304" y="1882493"/>
            <a:ext cx="1189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Barlow Semi Condensed" panose="00000506000000000000" pitchFamily="2" charset="0"/>
              </a:rPr>
              <a:t>Ever Married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2FB0A-880D-488C-A795-571402347124}"/>
              </a:ext>
            </a:extLst>
          </p:cNvPr>
          <p:cNvSpPr txBox="1"/>
          <p:nvPr/>
        </p:nvSpPr>
        <p:spPr>
          <a:xfrm>
            <a:off x="3072173" y="2545286"/>
            <a:ext cx="1314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Barlow Semi Condensed" panose="00000506000000000000" pitchFamily="2" charset="0"/>
              </a:rPr>
              <a:t>Stroke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E4338CA-9CDE-4420-AA7D-200EE02C9E4F}"/>
              </a:ext>
            </a:extLst>
          </p:cNvPr>
          <p:cNvSpPr txBox="1"/>
          <p:nvPr/>
        </p:nvSpPr>
        <p:spPr>
          <a:xfrm>
            <a:off x="3072173" y="4246944"/>
            <a:ext cx="1314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Barlow Semi Condensed" panose="00000506000000000000" pitchFamily="2" charset="0"/>
              </a:rPr>
              <a:t>Stroke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36111E4-88A5-42CE-8BD0-4368C7C18E0E}"/>
              </a:ext>
            </a:extLst>
          </p:cNvPr>
          <p:cNvSpPr txBox="1"/>
          <p:nvPr/>
        </p:nvSpPr>
        <p:spPr>
          <a:xfrm>
            <a:off x="695403" y="2564900"/>
            <a:ext cx="1314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Barlow Semi Condensed" panose="00000506000000000000" pitchFamily="2" charset="0"/>
              </a:rPr>
              <a:t>Age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FE2BED97-0656-4C14-8AC5-698C335D55B0}"/>
              </a:ext>
            </a:extLst>
          </p:cNvPr>
          <p:cNvSpPr txBox="1"/>
          <p:nvPr/>
        </p:nvSpPr>
        <p:spPr>
          <a:xfrm>
            <a:off x="1889895" y="3524811"/>
            <a:ext cx="1314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Barlow Semi Condensed" panose="00000506000000000000" pitchFamily="2" charset="0"/>
              </a:rPr>
              <a:t>Self-Employed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A7BF4BA-684D-4EF7-8BA7-669E5E418C52}"/>
              </a:ext>
            </a:extLst>
          </p:cNvPr>
          <p:cNvSpPr txBox="1"/>
          <p:nvPr/>
        </p:nvSpPr>
        <p:spPr>
          <a:xfrm>
            <a:off x="766301" y="4258723"/>
            <a:ext cx="1314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Barlow Semi Condensed" panose="00000506000000000000" pitchFamily="2" charset="0"/>
              </a:rPr>
              <a:t>Hypertension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0412DE-D131-45D6-9701-9D4A394066D5}"/>
              </a:ext>
            </a:extLst>
          </p:cNvPr>
          <p:cNvSpPr txBox="1"/>
          <p:nvPr/>
        </p:nvSpPr>
        <p:spPr>
          <a:xfrm rot="3000767">
            <a:off x="3206000" y="1958510"/>
            <a:ext cx="1189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2"/>
                </a:solidFill>
                <a:latin typeface="Barlow Semi Condensed" panose="00000506000000000000" pitchFamily="2" charset="0"/>
              </a:rPr>
              <a:t>p &lt; 0.001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F109417-4CC9-4EBB-8D4E-66E60C03F6B9}"/>
              </a:ext>
            </a:extLst>
          </p:cNvPr>
          <p:cNvSpPr txBox="1"/>
          <p:nvPr/>
        </p:nvSpPr>
        <p:spPr>
          <a:xfrm rot="3000767">
            <a:off x="3225560" y="3652046"/>
            <a:ext cx="1189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2"/>
                </a:solidFill>
                <a:latin typeface="Barlow Semi Condensed" panose="00000506000000000000" pitchFamily="2" charset="0"/>
              </a:rPr>
              <a:t>p &lt; 0.001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DF5A98B-E8E8-4CE3-B272-5E0B2D82B654}"/>
              </a:ext>
            </a:extLst>
          </p:cNvPr>
          <p:cNvSpPr txBox="1"/>
          <p:nvPr/>
        </p:nvSpPr>
        <p:spPr>
          <a:xfrm rot="19739789">
            <a:off x="828433" y="1904415"/>
            <a:ext cx="1189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2"/>
                </a:solidFill>
                <a:latin typeface="Barlow Semi Condensed" panose="00000506000000000000" pitchFamily="2" charset="0"/>
              </a:rPr>
              <a:t>p &lt; 0.001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13A44E1-05D4-44C1-A57F-321BF160CDBA}"/>
              </a:ext>
            </a:extLst>
          </p:cNvPr>
          <p:cNvSpPr txBox="1"/>
          <p:nvPr/>
        </p:nvSpPr>
        <p:spPr>
          <a:xfrm rot="19460203">
            <a:off x="810141" y="3686563"/>
            <a:ext cx="1189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2"/>
                </a:solidFill>
                <a:latin typeface="Barlow Semi Condensed" panose="00000506000000000000" pitchFamily="2" charset="0"/>
              </a:rPr>
              <a:t>p &lt; 0.001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3423CA99-231A-497A-97F7-9269EDEF2BDF}"/>
              </a:ext>
            </a:extLst>
          </p:cNvPr>
          <p:cNvSpPr txBox="1"/>
          <p:nvPr/>
        </p:nvSpPr>
        <p:spPr>
          <a:xfrm>
            <a:off x="1949275" y="2432974"/>
            <a:ext cx="1189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2"/>
                </a:solidFill>
                <a:latin typeface="Barlow Semi Condensed" panose="00000506000000000000" pitchFamily="2" charset="0"/>
              </a:rPr>
              <a:t>p &lt; 0.001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F0CEB5E-45D2-4F9C-9A4A-123334E93582}"/>
              </a:ext>
            </a:extLst>
          </p:cNvPr>
          <p:cNvSpPr txBox="1"/>
          <p:nvPr/>
        </p:nvSpPr>
        <p:spPr>
          <a:xfrm>
            <a:off x="1987376" y="4158428"/>
            <a:ext cx="1189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2"/>
                </a:solidFill>
                <a:latin typeface="Barlow Semi Condensed" panose="00000506000000000000" pitchFamily="2" charset="0"/>
              </a:rPr>
              <a:t>p &lt; 0.001</a:t>
            </a:r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F25D0B-4D31-4E6E-AD70-F645121946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9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216071" y="549053"/>
            <a:ext cx="4675896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– Model Comparison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F3A7E8C-BD57-413D-8353-F5D38D894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735231"/>
              </p:ext>
            </p:extLst>
          </p:nvPr>
        </p:nvGraphicFramePr>
        <p:xfrm>
          <a:off x="498382" y="1773229"/>
          <a:ext cx="3990571" cy="2529842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240914">
                  <a:extLst>
                    <a:ext uri="{9D8B030D-6E8A-4147-A177-3AD203B41FA5}">
                      <a16:colId xmlns:a16="http://schemas.microsoft.com/office/drawing/2014/main" val="5119679"/>
                    </a:ext>
                  </a:extLst>
                </a:gridCol>
                <a:gridCol w="1749657">
                  <a:extLst>
                    <a:ext uri="{9D8B030D-6E8A-4147-A177-3AD203B41FA5}">
                      <a16:colId xmlns:a16="http://schemas.microsoft.com/office/drawing/2014/main" val="2399831833"/>
                    </a:ext>
                  </a:extLst>
                </a:gridCol>
              </a:tblGrid>
              <a:tr h="36140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Model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430971"/>
                  </a:ext>
                </a:extLst>
              </a:tr>
              <a:tr h="36140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~ 94.742 %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042373"/>
                  </a:ext>
                </a:extLst>
              </a:tr>
              <a:tr h="36140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~ 46.206 %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844760"/>
                  </a:ext>
                </a:extLst>
              </a:tr>
              <a:tr h="36140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~ 94.811 %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3570566"/>
                  </a:ext>
                </a:extLst>
              </a:tr>
              <a:tr h="3614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~ 95.428 %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579594"/>
                  </a:ext>
                </a:extLst>
              </a:tr>
              <a:tr h="3614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K-Nearest Neighbors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~ 80.000 %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17462"/>
                  </a:ext>
                </a:extLst>
              </a:tr>
              <a:tr h="36140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~ 94.785 %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1120011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E5DA24-AB0B-4E50-ACFA-99D847D6AC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32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216071" y="549053"/>
            <a:ext cx="4675896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1272;p70">
            <a:extLst>
              <a:ext uri="{FF2B5EF4-FFF2-40B4-BE49-F238E27FC236}">
                <a16:creationId xmlns:a16="http://schemas.microsoft.com/office/drawing/2014/main" id="{39B031D9-9F79-4996-B907-3C8C8BDFF36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Older Age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Hypertension (High Blood Pressure)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Cardiomyopathy (Heart Disease)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Higher Average Blood Glucose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Being a Former Smoker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4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Support Vector Machine Model</a:t>
            </a:r>
            <a:endParaRPr dirty="0">
              <a:solidFill>
                <a:schemeClr val="accent4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587A93-5D86-4804-9C9C-037666FFC0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07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70"/>
          <p:cNvSpPr txBox="1">
            <a:spLocks noGrp="1"/>
          </p:cNvSpPr>
          <p:nvPr>
            <p:ph type="title"/>
          </p:nvPr>
        </p:nvSpPr>
        <p:spPr>
          <a:xfrm>
            <a:off x="216071" y="549053"/>
            <a:ext cx="4675896" cy="12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Assumptions / Limitations</a:t>
            </a:r>
            <a:endParaRPr dirty="0"/>
          </a:p>
        </p:txBody>
      </p:sp>
      <p:sp>
        <p:nvSpPr>
          <p:cNvPr id="1274" name="Google Shape;1274;p70"/>
          <p:cNvSpPr/>
          <p:nvPr/>
        </p:nvSpPr>
        <p:spPr>
          <a:xfrm flipH="1">
            <a:off x="5108291" y="2761443"/>
            <a:ext cx="42" cy="86639"/>
          </a:xfrm>
          <a:custGeom>
            <a:avLst/>
            <a:gdLst/>
            <a:ahLst/>
            <a:cxnLst/>
            <a:rect l="l" t="t" r="r" b="b"/>
            <a:pathLst>
              <a:path w="1" h="2051" extrusionOk="0">
                <a:moveTo>
                  <a:pt x="1" y="0"/>
                </a:moveTo>
                <a:lnTo>
                  <a:pt x="1" y="205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70"/>
          <p:cNvSpPr/>
          <p:nvPr/>
        </p:nvSpPr>
        <p:spPr>
          <a:xfrm flipH="1">
            <a:off x="5193163" y="2971777"/>
            <a:ext cx="86639" cy="42"/>
          </a:xfrm>
          <a:custGeom>
            <a:avLst/>
            <a:gdLst/>
            <a:ahLst/>
            <a:cxnLst/>
            <a:rect l="l" t="t" r="r" b="b"/>
            <a:pathLst>
              <a:path w="2051" h="1" extrusionOk="0">
                <a:moveTo>
                  <a:pt x="2051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70"/>
          <p:cNvGrpSpPr/>
          <p:nvPr/>
        </p:nvGrpSpPr>
        <p:grpSpPr>
          <a:xfrm>
            <a:off x="6189707" y="122001"/>
            <a:ext cx="2486115" cy="6955069"/>
            <a:chOff x="6189707" y="122001"/>
            <a:chExt cx="2486115" cy="6955069"/>
          </a:xfrm>
        </p:grpSpPr>
        <p:sp>
          <p:nvSpPr>
            <p:cNvPr id="1277" name="Google Shape;1277;p70"/>
            <p:cNvSpPr/>
            <p:nvPr/>
          </p:nvSpPr>
          <p:spPr>
            <a:xfrm flipH="1">
              <a:off x="7665653" y="1590027"/>
              <a:ext cx="70108" cy="39380"/>
            </a:xfrm>
            <a:custGeom>
              <a:avLst/>
              <a:gdLst/>
              <a:ahLst/>
              <a:cxnLst/>
              <a:rect l="l" t="t" r="r" b="b"/>
              <a:pathLst>
                <a:path w="1734" h="974" fill="none" extrusionOk="0">
                  <a:moveTo>
                    <a:pt x="1734" y="0"/>
                  </a:moveTo>
                  <a:cubicBezTo>
                    <a:pt x="1734" y="0"/>
                    <a:pt x="943" y="365"/>
                    <a:pt x="1" y="97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0"/>
            <p:cNvSpPr/>
            <p:nvPr/>
          </p:nvSpPr>
          <p:spPr>
            <a:xfrm flipH="1">
              <a:off x="7201120" y="1577737"/>
              <a:ext cx="75041" cy="25836"/>
            </a:xfrm>
            <a:custGeom>
              <a:avLst/>
              <a:gdLst/>
              <a:ahLst/>
              <a:cxnLst/>
              <a:rect l="l" t="t" r="r" b="b"/>
              <a:pathLst>
                <a:path w="1856" h="639" fill="none" extrusionOk="0">
                  <a:moveTo>
                    <a:pt x="1" y="0"/>
                  </a:moveTo>
                  <a:cubicBezTo>
                    <a:pt x="1" y="0"/>
                    <a:pt x="822" y="183"/>
                    <a:pt x="1855" y="63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0"/>
            <p:cNvSpPr/>
            <p:nvPr/>
          </p:nvSpPr>
          <p:spPr>
            <a:xfrm flipH="1">
              <a:off x="7020477" y="426272"/>
              <a:ext cx="163504" cy="325715"/>
            </a:xfrm>
            <a:custGeom>
              <a:avLst/>
              <a:gdLst/>
              <a:ahLst/>
              <a:cxnLst/>
              <a:rect l="l" t="t" r="r" b="b"/>
              <a:pathLst>
                <a:path w="4044" h="8056" extrusionOk="0">
                  <a:moveTo>
                    <a:pt x="1490" y="1"/>
                  </a:moveTo>
                  <a:lnTo>
                    <a:pt x="1" y="1764"/>
                  </a:lnTo>
                  <a:cubicBezTo>
                    <a:pt x="1" y="1764"/>
                    <a:pt x="487" y="5654"/>
                    <a:pt x="548" y="8056"/>
                  </a:cubicBezTo>
                  <a:cubicBezTo>
                    <a:pt x="1213" y="7497"/>
                    <a:pt x="1732" y="7340"/>
                    <a:pt x="2106" y="7340"/>
                  </a:cubicBezTo>
                  <a:cubicBezTo>
                    <a:pt x="2587" y="7340"/>
                    <a:pt x="2827" y="7600"/>
                    <a:pt x="2827" y="7600"/>
                  </a:cubicBezTo>
                  <a:cubicBezTo>
                    <a:pt x="4043" y="2706"/>
                    <a:pt x="1490" y="1"/>
                    <a:pt x="149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0"/>
            <p:cNvSpPr/>
            <p:nvPr/>
          </p:nvSpPr>
          <p:spPr>
            <a:xfrm flipH="1">
              <a:off x="7730739" y="1120604"/>
              <a:ext cx="945083" cy="986930"/>
            </a:xfrm>
            <a:custGeom>
              <a:avLst/>
              <a:gdLst/>
              <a:ahLst/>
              <a:cxnLst/>
              <a:rect l="l" t="t" r="r" b="b"/>
              <a:pathLst>
                <a:path w="23375" h="24410" extrusionOk="0">
                  <a:moveTo>
                    <a:pt x="17782" y="0"/>
                  </a:moveTo>
                  <a:cubicBezTo>
                    <a:pt x="17782" y="0"/>
                    <a:pt x="14225" y="2827"/>
                    <a:pt x="13040" y="6809"/>
                  </a:cubicBezTo>
                  <a:cubicBezTo>
                    <a:pt x="11885" y="10791"/>
                    <a:pt x="7751" y="12736"/>
                    <a:pt x="5168" y="14104"/>
                  </a:cubicBezTo>
                  <a:cubicBezTo>
                    <a:pt x="2554" y="15472"/>
                    <a:pt x="0" y="18724"/>
                    <a:pt x="1611" y="21490"/>
                  </a:cubicBezTo>
                  <a:cubicBezTo>
                    <a:pt x="2961" y="23782"/>
                    <a:pt x="4568" y="24410"/>
                    <a:pt x="5947" y="24410"/>
                  </a:cubicBezTo>
                  <a:cubicBezTo>
                    <a:pt x="6213" y="24410"/>
                    <a:pt x="6472" y="24387"/>
                    <a:pt x="6718" y="24347"/>
                  </a:cubicBezTo>
                  <a:cubicBezTo>
                    <a:pt x="6718" y="24347"/>
                    <a:pt x="8298" y="21642"/>
                    <a:pt x="9848" y="20396"/>
                  </a:cubicBezTo>
                  <a:cubicBezTo>
                    <a:pt x="11368" y="19180"/>
                    <a:pt x="14408" y="17812"/>
                    <a:pt x="14408" y="17812"/>
                  </a:cubicBezTo>
                  <a:lnTo>
                    <a:pt x="14408" y="17782"/>
                  </a:lnTo>
                  <a:cubicBezTo>
                    <a:pt x="15107" y="17539"/>
                    <a:pt x="15776" y="17235"/>
                    <a:pt x="16444" y="16931"/>
                  </a:cubicBezTo>
                  <a:cubicBezTo>
                    <a:pt x="16870" y="16687"/>
                    <a:pt x="17356" y="16414"/>
                    <a:pt x="17508" y="15928"/>
                  </a:cubicBezTo>
                  <a:cubicBezTo>
                    <a:pt x="17660" y="15502"/>
                    <a:pt x="17508" y="15046"/>
                    <a:pt x="17569" y="14621"/>
                  </a:cubicBezTo>
                  <a:cubicBezTo>
                    <a:pt x="17630" y="14043"/>
                    <a:pt x="18055" y="13526"/>
                    <a:pt x="18572" y="13192"/>
                  </a:cubicBezTo>
                  <a:cubicBezTo>
                    <a:pt x="19058" y="12858"/>
                    <a:pt x="19636" y="12645"/>
                    <a:pt x="20153" y="12371"/>
                  </a:cubicBezTo>
                  <a:cubicBezTo>
                    <a:pt x="20973" y="11885"/>
                    <a:pt x="21642" y="11216"/>
                    <a:pt x="22128" y="10426"/>
                  </a:cubicBezTo>
                  <a:cubicBezTo>
                    <a:pt x="22858" y="9210"/>
                    <a:pt x="23101" y="7812"/>
                    <a:pt x="23192" y="6444"/>
                  </a:cubicBezTo>
                  <a:cubicBezTo>
                    <a:pt x="23223" y="5867"/>
                    <a:pt x="23375" y="5228"/>
                    <a:pt x="23040" y="4742"/>
                  </a:cubicBezTo>
                  <a:cubicBezTo>
                    <a:pt x="22584" y="4104"/>
                    <a:pt x="22159" y="3465"/>
                    <a:pt x="21703" y="2797"/>
                  </a:cubicBezTo>
                  <a:cubicBezTo>
                    <a:pt x="21436" y="2396"/>
                    <a:pt x="21075" y="1949"/>
                    <a:pt x="20621" y="1949"/>
                  </a:cubicBezTo>
                  <a:cubicBezTo>
                    <a:pt x="20558" y="1949"/>
                    <a:pt x="20493" y="1957"/>
                    <a:pt x="20426" y="1976"/>
                  </a:cubicBezTo>
                  <a:cubicBezTo>
                    <a:pt x="20365" y="1976"/>
                    <a:pt x="20335" y="2006"/>
                    <a:pt x="20274" y="2037"/>
                  </a:cubicBezTo>
                  <a:cubicBezTo>
                    <a:pt x="19727" y="2006"/>
                    <a:pt x="18450" y="1763"/>
                    <a:pt x="17782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0"/>
            <p:cNvSpPr/>
            <p:nvPr/>
          </p:nvSpPr>
          <p:spPr>
            <a:xfrm flipH="1">
              <a:off x="7004458" y="122001"/>
              <a:ext cx="1113480" cy="788533"/>
            </a:xfrm>
            <a:custGeom>
              <a:avLst/>
              <a:gdLst/>
              <a:ahLst/>
              <a:cxnLst/>
              <a:rect l="l" t="t" r="r" b="b"/>
              <a:pathLst>
                <a:path w="27540" h="19503" extrusionOk="0">
                  <a:moveTo>
                    <a:pt x="14557" y="1"/>
                  </a:moveTo>
                  <a:cubicBezTo>
                    <a:pt x="5975" y="1"/>
                    <a:pt x="1366" y="5543"/>
                    <a:pt x="730" y="10658"/>
                  </a:cubicBezTo>
                  <a:cubicBezTo>
                    <a:pt x="1" y="16281"/>
                    <a:pt x="1095" y="17892"/>
                    <a:pt x="1095" y="17892"/>
                  </a:cubicBezTo>
                  <a:lnTo>
                    <a:pt x="1278" y="17952"/>
                  </a:lnTo>
                  <a:cubicBezTo>
                    <a:pt x="1186" y="17588"/>
                    <a:pt x="1521" y="17223"/>
                    <a:pt x="1825" y="16980"/>
                  </a:cubicBezTo>
                  <a:cubicBezTo>
                    <a:pt x="2220" y="16706"/>
                    <a:pt x="2706" y="16463"/>
                    <a:pt x="3162" y="16341"/>
                  </a:cubicBezTo>
                  <a:cubicBezTo>
                    <a:pt x="3289" y="16312"/>
                    <a:pt x="3428" y="16296"/>
                    <a:pt x="3569" y="16296"/>
                  </a:cubicBezTo>
                  <a:cubicBezTo>
                    <a:pt x="4001" y="16296"/>
                    <a:pt x="4460" y="16439"/>
                    <a:pt x="4712" y="16737"/>
                  </a:cubicBezTo>
                  <a:cubicBezTo>
                    <a:pt x="5168" y="17253"/>
                    <a:pt x="4925" y="18013"/>
                    <a:pt x="5016" y="18621"/>
                  </a:cubicBezTo>
                  <a:cubicBezTo>
                    <a:pt x="5047" y="18925"/>
                    <a:pt x="5138" y="19199"/>
                    <a:pt x="5229" y="19503"/>
                  </a:cubicBezTo>
                  <a:cubicBezTo>
                    <a:pt x="9606" y="18226"/>
                    <a:pt x="9910" y="15247"/>
                    <a:pt x="9424" y="12968"/>
                  </a:cubicBezTo>
                  <a:lnTo>
                    <a:pt x="9424" y="12968"/>
                  </a:lnTo>
                  <a:cubicBezTo>
                    <a:pt x="10402" y="13555"/>
                    <a:pt x="11846" y="13978"/>
                    <a:pt x="13838" y="13978"/>
                  </a:cubicBezTo>
                  <a:cubicBezTo>
                    <a:pt x="14940" y="13978"/>
                    <a:pt x="16210" y="13848"/>
                    <a:pt x="17661" y="13545"/>
                  </a:cubicBezTo>
                  <a:cubicBezTo>
                    <a:pt x="26536" y="11661"/>
                    <a:pt x="27539" y="1448"/>
                    <a:pt x="17235" y="171"/>
                  </a:cubicBezTo>
                  <a:cubicBezTo>
                    <a:pt x="16303" y="56"/>
                    <a:pt x="15411" y="1"/>
                    <a:pt x="14557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0"/>
            <p:cNvSpPr/>
            <p:nvPr/>
          </p:nvSpPr>
          <p:spPr>
            <a:xfrm flipH="1">
              <a:off x="6217997" y="1673595"/>
              <a:ext cx="930326" cy="1278117"/>
            </a:xfrm>
            <a:custGeom>
              <a:avLst/>
              <a:gdLst/>
              <a:ahLst/>
              <a:cxnLst/>
              <a:rect l="l" t="t" r="r" b="b"/>
              <a:pathLst>
                <a:path w="23010" h="31612" fill="none" extrusionOk="0">
                  <a:moveTo>
                    <a:pt x="0" y="0"/>
                  </a:moveTo>
                  <a:cubicBezTo>
                    <a:pt x="0" y="0"/>
                    <a:pt x="2614" y="243"/>
                    <a:pt x="3313" y="1003"/>
                  </a:cubicBezTo>
                  <a:cubicBezTo>
                    <a:pt x="5441" y="1429"/>
                    <a:pt x="10092" y="3161"/>
                    <a:pt x="10092" y="3161"/>
                  </a:cubicBezTo>
                  <a:cubicBezTo>
                    <a:pt x="10092" y="3161"/>
                    <a:pt x="14073" y="4164"/>
                    <a:pt x="16201" y="8481"/>
                  </a:cubicBezTo>
                  <a:cubicBezTo>
                    <a:pt x="18329" y="12766"/>
                    <a:pt x="23010" y="31612"/>
                    <a:pt x="23010" y="31612"/>
                  </a:cubicBezTo>
                  <a:cubicBezTo>
                    <a:pt x="23010" y="31612"/>
                    <a:pt x="21156" y="30639"/>
                    <a:pt x="18086" y="29758"/>
                  </a:cubicBezTo>
                  <a:cubicBezTo>
                    <a:pt x="15016" y="28846"/>
                    <a:pt x="9149" y="29089"/>
                    <a:pt x="9149" y="29089"/>
                  </a:cubicBezTo>
                  <a:cubicBezTo>
                    <a:pt x="9149" y="29089"/>
                    <a:pt x="10000" y="27995"/>
                    <a:pt x="12645" y="27569"/>
                  </a:cubicBezTo>
                  <a:cubicBezTo>
                    <a:pt x="15289" y="27144"/>
                    <a:pt x="20578" y="27964"/>
                    <a:pt x="22067" y="288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0"/>
            <p:cNvSpPr/>
            <p:nvPr/>
          </p:nvSpPr>
          <p:spPr>
            <a:xfrm flipH="1">
              <a:off x="7148274" y="1313532"/>
              <a:ext cx="172116" cy="360122"/>
            </a:xfrm>
            <a:custGeom>
              <a:avLst/>
              <a:gdLst/>
              <a:ahLst/>
              <a:cxnLst/>
              <a:rect l="l" t="t" r="r" b="b"/>
              <a:pathLst>
                <a:path w="4257" h="8907" fill="none" extrusionOk="0">
                  <a:moveTo>
                    <a:pt x="153" y="0"/>
                  </a:moveTo>
                  <a:cubicBezTo>
                    <a:pt x="153" y="0"/>
                    <a:pt x="1" y="5441"/>
                    <a:pt x="1247" y="7022"/>
                  </a:cubicBezTo>
                  <a:cubicBezTo>
                    <a:pt x="2463" y="8572"/>
                    <a:pt x="4256" y="8906"/>
                    <a:pt x="4256" y="890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0"/>
            <p:cNvSpPr/>
            <p:nvPr/>
          </p:nvSpPr>
          <p:spPr>
            <a:xfrm flipH="1">
              <a:off x="6740307" y="1801392"/>
              <a:ext cx="63962" cy="283909"/>
            </a:xfrm>
            <a:custGeom>
              <a:avLst/>
              <a:gdLst/>
              <a:ahLst/>
              <a:cxnLst/>
              <a:rect l="l" t="t" r="r" b="b"/>
              <a:pathLst>
                <a:path w="1582" h="7022" fill="none" extrusionOk="0">
                  <a:moveTo>
                    <a:pt x="1582" y="0"/>
                  </a:moveTo>
                  <a:cubicBezTo>
                    <a:pt x="1582" y="0"/>
                    <a:pt x="123" y="3070"/>
                    <a:pt x="1" y="702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0"/>
            <p:cNvSpPr/>
            <p:nvPr/>
          </p:nvSpPr>
          <p:spPr>
            <a:xfrm flipH="1">
              <a:off x="8025687" y="2773432"/>
              <a:ext cx="635379" cy="489139"/>
            </a:xfrm>
            <a:custGeom>
              <a:avLst/>
              <a:gdLst/>
              <a:ahLst/>
              <a:cxnLst/>
              <a:rect l="l" t="t" r="r" b="b"/>
              <a:pathLst>
                <a:path w="15715" h="12098" fill="none" extrusionOk="0">
                  <a:moveTo>
                    <a:pt x="1094" y="12098"/>
                  </a:moveTo>
                  <a:cubicBezTo>
                    <a:pt x="1094" y="12098"/>
                    <a:pt x="0" y="10578"/>
                    <a:pt x="61" y="7812"/>
                  </a:cubicBezTo>
                  <a:cubicBezTo>
                    <a:pt x="91" y="5016"/>
                    <a:pt x="2553" y="1307"/>
                    <a:pt x="6687" y="669"/>
                  </a:cubicBezTo>
                  <a:cubicBezTo>
                    <a:pt x="10790" y="0"/>
                    <a:pt x="15715" y="1125"/>
                    <a:pt x="15715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0"/>
            <p:cNvSpPr/>
            <p:nvPr/>
          </p:nvSpPr>
          <p:spPr>
            <a:xfrm flipH="1">
              <a:off x="7792196" y="1709213"/>
              <a:ext cx="855366" cy="1299020"/>
            </a:xfrm>
            <a:custGeom>
              <a:avLst/>
              <a:gdLst/>
              <a:ahLst/>
              <a:cxnLst/>
              <a:rect l="l" t="t" r="r" b="b"/>
              <a:pathLst>
                <a:path w="21156" h="32129" fill="none" extrusionOk="0">
                  <a:moveTo>
                    <a:pt x="21156" y="1"/>
                  </a:moveTo>
                  <a:cubicBezTo>
                    <a:pt x="21095" y="31"/>
                    <a:pt x="21065" y="62"/>
                    <a:pt x="21065" y="62"/>
                  </a:cubicBezTo>
                  <a:cubicBezTo>
                    <a:pt x="21065" y="62"/>
                    <a:pt x="18511" y="153"/>
                    <a:pt x="17052" y="1490"/>
                  </a:cubicBezTo>
                  <a:cubicBezTo>
                    <a:pt x="15016" y="2493"/>
                    <a:pt x="11064" y="4834"/>
                    <a:pt x="11064" y="4834"/>
                  </a:cubicBezTo>
                  <a:cubicBezTo>
                    <a:pt x="11064" y="4834"/>
                    <a:pt x="7751" y="5837"/>
                    <a:pt x="5745" y="10609"/>
                  </a:cubicBezTo>
                  <a:cubicBezTo>
                    <a:pt x="3709" y="15381"/>
                    <a:pt x="1155" y="26263"/>
                    <a:pt x="0" y="321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0"/>
            <p:cNvSpPr/>
            <p:nvPr/>
          </p:nvSpPr>
          <p:spPr>
            <a:xfrm flipH="1">
              <a:off x="7657038" y="1371265"/>
              <a:ext cx="135243" cy="338006"/>
            </a:xfrm>
            <a:custGeom>
              <a:avLst/>
              <a:gdLst/>
              <a:ahLst/>
              <a:cxnLst/>
              <a:rect l="l" t="t" r="r" b="b"/>
              <a:pathLst>
                <a:path w="3345" h="8360" fill="none" extrusionOk="0">
                  <a:moveTo>
                    <a:pt x="2919" y="1"/>
                  </a:moveTo>
                  <a:cubicBezTo>
                    <a:pt x="2919" y="1"/>
                    <a:pt x="3344" y="4955"/>
                    <a:pt x="3010" y="5867"/>
                  </a:cubicBezTo>
                  <a:cubicBezTo>
                    <a:pt x="2736" y="6658"/>
                    <a:pt x="487" y="8056"/>
                    <a:pt x="1" y="836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0"/>
            <p:cNvSpPr/>
            <p:nvPr/>
          </p:nvSpPr>
          <p:spPr>
            <a:xfrm flipH="1">
              <a:off x="8015886" y="1904607"/>
              <a:ext cx="184367" cy="672293"/>
            </a:xfrm>
            <a:custGeom>
              <a:avLst/>
              <a:gdLst/>
              <a:ahLst/>
              <a:cxnLst/>
              <a:rect l="l" t="t" r="r" b="b"/>
              <a:pathLst>
                <a:path w="4560" h="16628" fill="none" extrusionOk="0">
                  <a:moveTo>
                    <a:pt x="0" y="1"/>
                  </a:moveTo>
                  <a:cubicBezTo>
                    <a:pt x="0" y="1"/>
                    <a:pt x="2858" y="4469"/>
                    <a:pt x="3617" y="7812"/>
                  </a:cubicBezTo>
                  <a:cubicBezTo>
                    <a:pt x="4408" y="11156"/>
                    <a:pt x="4560" y="16627"/>
                    <a:pt x="4560" y="1662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0"/>
            <p:cNvSpPr/>
            <p:nvPr/>
          </p:nvSpPr>
          <p:spPr>
            <a:xfrm flipH="1">
              <a:off x="8013429" y="2667750"/>
              <a:ext cx="2507" cy="149960"/>
            </a:xfrm>
            <a:custGeom>
              <a:avLst/>
              <a:gdLst/>
              <a:ahLst/>
              <a:cxnLst/>
              <a:rect l="l" t="t" r="r" b="b"/>
              <a:pathLst>
                <a:path w="62" h="3709" fill="none" extrusionOk="0">
                  <a:moveTo>
                    <a:pt x="1" y="3709"/>
                  </a:moveTo>
                  <a:lnTo>
                    <a:pt x="62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0"/>
            <p:cNvSpPr/>
            <p:nvPr/>
          </p:nvSpPr>
          <p:spPr>
            <a:xfrm flipH="1">
              <a:off x="6725553" y="2396146"/>
              <a:ext cx="17264" cy="320823"/>
            </a:xfrm>
            <a:custGeom>
              <a:avLst/>
              <a:gdLst/>
              <a:ahLst/>
              <a:cxnLst/>
              <a:rect l="l" t="t" r="r" b="b"/>
              <a:pathLst>
                <a:path w="427" h="7935" fill="none" extrusionOk="0">
                  <a:moveTo>
                    <a:pt x="1" y="7934"/>
                  </a:moveTo>
                  <a:cubicBezTo>
                    <a:pt x="1" y="7934"/>
                    <a:pt x="426" y="4955"/>
                    <a:pt x="213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0"/>
            <p:cNvSpPr/>
            <p:nvPr/>
          </p:nvSpPr>
          <p:spPr>
            <a:xfrm flipH="1">
              <a:off x="7014291" y="1714145"/>
              <a:ext cx="956162" cy="304812"/>
            </a:xfrm>
            <a:custGeom>
              <a:avLst/>
              <a:gdLst/>
              <a:ahLst/>
              <a:cxnLst/>
              <a:rect l="l" t="t" r="r" b="b"/>
              <a:pathLst>
                <a:path w="23649" h="7539" fill="none" extrusionOk="0">
                  <a:moveTo>
                    <a:pt x="0" y="1459"/>
                  </a:moveTo>
                  <a:lnTo>
                    <a:pt x="11672" y="7143"/>
                  </a:lnTo>
                  <a:cubicBezTo>
                    <a:pt x="12493" y="7538"/>
                    <a:pt x="13435" y="7447"/>
                    <a:pt x="14165" y="6900"/>
                  </a:cubicBezTo>
                  <a:lnTo>
                    <a:pt x="23648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0"/>
            <p:cNvSpPr/>
            <p:nvPr/>
          </p:nvSpPr>
          <p:spPr>
            <a:xfrm flipH="1">
              <a:off x="7148250" y="1673595"/>
              <a:ext cx="637886" cy="208949"/>
            </a:xfrm>
            <a:custGeom>
              <a:avLst/>
              <a:gdLst/>
              <a:ahLst/>
              <a:cxnLst/>
              <a:rect l="l" t="t" r="r" b="b"/>
              <a:pathLst>
                <a:path w="15777" h="5168" fill="none" extrusionOk="0">
                  <a:moveTo>
                    <a:pt x="1" y="973"/>
                  </a:moveTo>
                  <a:lnTo>
                    <a:pt x="8208" y="5168"/>
                  </a:lnTo>
                  <a:lnTo>
                    <a:pt x="1577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0"/>
            <p:cNvSpPr/>
            <p:nvPr/>
          </p:nvSpPr>
          <p:spPr>
            <a:xfrm flipH="1">
              <a:off x="7454292" y="1882493"/>
              <a:ext cx="40" cy="131523"/>
            </a:xfrm>
            <a:custGeom>
              <a:avLst/>
              <a:gdLst/>
              <a:ahLst/>
              <a:cxnLst/>
              <a:rect l="l" t="t" r="r" b="b"/>
              <a:pathLst>
                <a:path w="1" h="3253" fill="none" extrusionOk="0">
                  <a:moveTo>
                    <a:pt x="1" y="1"/>
                  </a:moveTo>
                  <a:lnTo>
                    <a:pt x="1" y="3253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0"/>
            <p:cNvSpPr/>
            <p:nvPr/>
          </p:nvSpPr>
          <p:spPr>
            <a:xfrm flipH="1">
              <a:off x="6519031" y="3364507"/>
              <a:ext cx="1754964" cy="1182294"/>
            </a:xfrm>
            <a:custGeom>
              <a:avLst/>
              <a:gdLst/>
              <a:ahLst/>
              <a:cxnLst/>
              <a:rect l="l" t="t" r="r" b="b"/>
              <a:pathLst>
                <a:path w="43406" h="29242" fill="none" extrusionOk="0">
                  <a:moveTo>
                    <a:pt x="1277" y="2067"/>
                  </a:moveTo>
                  <a:cubicBezTo>
                    <a:pt x="1277" y="2067"/>
                    <a:pt x="1551" y="8603"/>
                    <a:pt x="1277" y="12220"/>
                  </a:cubicBezTo>
                  <a:cubicBezTo>
                    <a:pt x="973" y="15837"/>
                    <a:pt x="1" y="21946"/>
                    <a:pt x="639" y="24013"/>
                  </a:cubicBezTo>
                  <a:cubicBezTo>
                    <a:pt x="1277" y="26050"/>
                    <a:pt x="8451" y="29241"/>
                    <a:pt x="22767" y="29241"/>
                  </a:cubicBezTo>
                  <a:cubicBezTo>
                    <a:pt x="37114" y="29241"/>
                    <a:pt x="43132" y="24712"/>
                    <a:pt x="43284" y="22645"/>
                  </a:cubicBezTo>
                  <a:cubicBezTo>
                    <a:pt x="43406" y="20578"/>
                    <a:pt x="41856" y="11855"/>
                    <a:pt x="41704" y="8663"/>
                  </a:cubicBezTo>
                  <a:cubicBezTo>
                    <a:pt x="41582" y="5472"/>
                    <a:pt x="41096" y="1"/>
                    <a:pt x="41096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0"/>
            <p:cNvSpPr/>
            <p:nvPr/>
          </p:nvSpPr>
          <p:spPr>
            <a:xfrm flipH="1">
              <a:off x="7672989" y="3888025"/>
              <a:ext cx="489179" cy="204017"/>
            </a:xfrm>
            <a:custGeom>
              <a:avLst/>
              <a:gdLst/>
              <a:ahLst/>
              <a:cxnLst/>
              <a:rect l="l" t="t" r="r" b="b"/>
              <a:pathLst>
                <a:path w="12099" h="5046" fill="none" extrusionOk="0">
                  <a:moveTo>
                    <a:pt x="1" y="2523"/>
                  </a:moveTo>
                  <a:lnTo>
                    <a:pt x="213" y="0"/>
                  </a:lnTo>
                  <a:cubicBezTo>
                    <a:pt x="213" y="0"/>
                    <a:pt x="5411" y="2249"/>
                    <a:pt x="12098" y="1763"/>
                  </a:cubicBezTo>
                  <a:lnTo>
                    <a:pt x="12098" y="4711"/>
                  </a:lnTo>
                  <a:cubicBezTo>
                    <a:pt x="12098" y="4711"/>
                    <a:pt x="5107" y="5046"/>
                    <a:pt x="1" y="252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0"/>
            <p:cNvSpPr/>
            <p:nvPr/>
          </p:nvSpPr>
          <p:spPr>
            <a:xfrm flipH="1">
              <a:off x="6606343" y="3865870"/>
              <a:ext cx="489139" cy="202844"/>
            </a:xfrm>
            <a:custGeom>
              <a:avLst/>
              <a:gdLst/>
              <a:ahLst/>
              <a:cxnLst/>
              <a:rect l="l" t="t" r="r" b="b"/>
              <a:pathLst>
                <a:path w="12098" h="5017" fill="none" extrusionOk="0">
                  <a:moveTo>
                    <a:pt x="12098" y="2524"/>
                  </a:moveTo>
                  <a:lnTo>
                    <a:pt x="11915" y="1"/>
                  </a:lnTo>
                  <a:cubicBezTo>
                    <a:pt x="11915" y="1"/>
                    <a:pt x="6687" y="2220"/>
                    <a:pt x="0" y="1764"/>
                  </a:cubicBezTo>
                  <a:lnTo>
                    <a:pt x="0" y="4682"/>
                  </a:lnTo>
                  <a:cubicBezTo>
                    <a:pt x="0" y="4682"/>
                    <a:pt x="7022" y="5016"/>
                    <a:pt x="12098" y="252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0"/>
            <p:cNvSpPr/>
            <p:nvPr/>
          </p:nvSpPr>
          <p:spPr>
            <a:xfrm flipH="1">
              <a:off x="7106477" y="536886"/>
              <a:ext cx="822212" cy="882415"/>
            </a:xfrm>
            <a:custGeom>
              <a:avLst/>
              <a:gdLst/>
              <a:ahLst/>
              <a:cxnLst/>
              <a:rect l="l" t="t" r="r" b="b"/>
              <a:pathLst>
                <a:path w="20336" h="21825" fill="none" extrusionOk="0">
                  <a:moveTo>
                    <a:pt x="62" y="5776"/>
                  </a:moveTo>
                  <a:cubicBezTo>
                    <a:pt x="62" y="5776"/>
                    <a:pt x="1" y="20821"/>
                    <a:pt x="10974" y="21824"/>
                  </a:cubicBezTo>
                  <a:cubicBezTo>
                    <a:pt x="10974" y="21824"/>
                    <a:pt x="20336" y="20700"/>
                    <a:pt x="18755" y="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0"/>
            <p:cNvSpPr/>
            <p:nvPr/>
          </p:nvSpPr>
          <p:spPr>
            <a:xfrm flipH="1">
              <a:off x="7771330" y="802304"/>
              <a:ext cx="158572" cy="211416"/>
            </a:xfrm>
            <a:custGeom>
              <a:avLst/>
              <a:gdLst/>
              <a:ahLst/>
              <a:cxnLst/>
              <a:rect l="l" t="t" r="r" b="b"/>
              <a:pathLst>
                <a:path w="3922" h="5229" fill="none" extrusionOk="0">
                  <a:moveTo>
                    <a:pt x="0" y="1"/>
                  </a:moveTo>
                  <a:cubicBezTo>
                    <a:pt x="61" y="92"/>
                    <a:pt x="92" y="122"/>
                    <a:pt x="92" y="122"/>
                  </a:cubicBezTo>
                  <a:cubicBezTo>
                    <a:pt x="92" y="122"/>
                    <a:pt x="1459" y="3709"/>
                    <a:pt x="3922" y="522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 flipH="1">
              <a:off x="7874543" y="765433"/>
              <a:ext cx="220028" cy="368734"/>
            </a:xfrm>
            <a:custGeom>
              <a:avLst/>
              <a:gdLst/>
              <a:ahLst/>
              <a:cxnLst/>
              <a:rect l="l" t="t" r="r" b="b"/>
              <a:pathLst>
                <a:path w="5442" h="9120" fill="none" extrusionOk="0">
                  <a:moveTo>
                    <a:pt x="5441" y="7387"/>
                  </a:moveTo>
                  <a:cubicBezTo>
                    <a:pt x="4590" y="9120"/>
                    <a:pt x="2371" y="7904"/>
                    <a:pt x="1338" y="6293"/>
                  </a:cubicBezTo>
                  <a:cubicBezTo>
                    <a:pt x="274" y="4682"/>
                    <a:pt x="0" y="1460"/>
                    <a:pt x="1703" y="670"/>
                  </a:cubicBezTo>
                  <a:cubicBezTo>
                    <a:pt x="3070" y="1"/>
                    <a:pt x="3830" y="639"/>
                    <a:pt x="4073" y="91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0"/>
            <p:cNvSpPr/>
            <p:nvPr/>
          </p:nvSpPr>
          <p:spPr>
            <a:xfrm flipH="1">
              <a:off x="6997148" y="683119"/>
              <a:ext cx="190513" cy="433869"/>
            </a:xfrm>
            <a:custGeom>
              <a:avLst/>
              <a:gdLst/>
              <a:ahLst/>
              <a:cxnLst/>
              <a:rect l="l" t="t" r="r" b="b"/>
              <a:pathLst>
                <a:path w="4712" h="10731" fill="none" extrusionOk="0">
                  <a:moveTo>
                    <a:pt x="608" y="1946"/>
                  </a:moveTo>
                  <a:cubicBezTo>
                    <a:pt x="608" y="1946"/>
                    <a:pt x="2250" y="0"/>
                    <a:pt x="3496" y="2037"/>
                  </a:cubicBezTo>
                  <a:cubicBezTo>
                    <a:pt x="4712" y="4073"/>
                    <a:pt x="2736" y="10730"/>
                    <a:pt x="0" y="872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0"/>
            <p:cNvSpPr/>
            <p:nvPr/>
          </p:nvSpPr>
          <p:spPr>
            <a:xfrm flipH="1">
              <a:off x="7829105" y="1103381"/>
              <a:ext cx="130310" cy="99582"/>
            </a:xfrm>
            <a:custGeom>
              <a:avLst/>
              <a:gdLst/>
              <a:ahLst/>
              <a:cxnLst/>
              <a:rect l="l" t="t" r="r" b="b"/>
              <a:pathLst>
                <a:path w="3223" h="2463" fill="none" extrusionOk="0">
                  <a:moveTo>
                    <a:pt x="214" y="1"/>
                  </a:moveTo>
                  <a:cubicBezTo>
                    <a:pt x="214" y="1"/>
                    <a:pt x="1" y="2463"/>
                    <a:pt x="3223" y="243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0"/>
            <p:cNvSpPr/>
            <p:nvPr/>
          </p:nvSpPr>
          <p:spPr>
            <a:xfrm flipH="1">
              <a:off x="7183907" y="931354"/>
              <a:ext cx="669827" cy="195445"/>
            </a:xfrm>
            <a:custGeom>
              <a:avLst/>
              <a:gdLst/>
              <a:ahLst/>
              <a:cxnLst/>
              <a:rect l="l" t="t" r="r" b="b"/>
              <a:pathLst>
                <a:path w="16567" h="4834" fill="none" extrusionOk="0">
                  <a:moveTo>
                    <a:pt x="1" y="4833"/>
                  </a:moveTo>
                  <a:cubicBezTo>
                    <a:pt x="1" y="4833"/>
                    <a:pt x="1186" y="669"/>
                    <a:pt x="8603" y="335"/>
                  </a:cubicBezTo>
                  <a:cubicBezTo>
                    <a:pt x="16050" y="0"/>
                    <a:pt x="16567" y="1642"/>
                    <a:pt x="16567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0"/>
            <p:cNvSpPr/>
            <p:nvPr/>
          </p:nvSpPr>
          <p:spPr>
            <a:xfrm flipH="1">
              <a:off x="7156890" y="713845"/>
              <a:ext cx="78679" cy="251968"/>
            </a:xfrm>
            <a:custGeom>
              <a:avLst/>
              <a:gdLst/>
              <a:ahLst/>
              <a:cxnLst/>
              <a:rect l="l" t="t" r="r" b="b"/>
              <a:pathLst>
                <a:path w="1946" h="6232" fill="none" extrusionOk="0">
                  <a:moveTo>
                    <a:pt x="1945" y="0"/>
                  </a:moveTo>
                  <a:cubicBezTo>
                    <a:pt x="1945" y="0"/>
                    <a:pt x="1733" y="3344"/>
                    <a:pt x="0" y="623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0"/>
            <p:cNvSpPr/>
            <p:nvPr/>
          </p:nvSpPr>
          <p:spPr>
            <a:xfrm flipH="1">
              <a:off x="8122784" y="4385709"/>
              <a:ext cx="119273" cy="2685250"/>
            </a:xfrm>
            <a:custGeom>
              <a:avLst/>
              <a:gdLst/>
              <a:ahLst/>
              <a:cxnLst/>
              <a:rect l="l" t="t" r="r" b="b"/>
              <a:pathLst>
                <a:path w="2950" h="66415" fill="none" extrusionOk="0">
                  <a:moveTo>
                    <a:pt x="487" y="0"/>
                  </a:moveTo>
                  <a:cubicBezTo>
                    <a:pt x="487" y="0"/>
                    <a:pt x="1" y="12949"/>
                    <a:pt x="578" y="21855"/>
                  </a:cubicBezTo>
                  <a:cubicBezTo>
                    <a:pt x="1126" y="30730"/>
                    <a:pt x="2949" y="55138"/>
                    <a:pt x="2949" y="55138"/>
                  </a:cubicBezTo>
                  <a:cubicBezTo>
                    <a:pt x="2949" y="55138"/>
                    <a:pt x="2281" y="61004"/>
                    <a:pt x="2189" y="664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0"/>
            <p:cNvSpPr/>
            <p:nvPr/>
          </p:nvSpPr>
          <p:spPr>
            <a:xfrm flipH="1">
              <a:off x="6527729" y="4378311"/>
              <a:ext cx="73747" cy="2680358"/>
            </a:xfrm>
            <a:custGeom>
              <a:avLst/>
              <a:gdLst/>
              <a:ahLst/>
              <a:cxnLst/>
              <a:rect l="l" t="t" r="r" b="b"/>
              <a:pathLst>
                <a:path w="1824" h="66294" fill="none" extrusionOk="0">
                  <a:moveTo>
                    <a:pt x="0" y="1"/>
                  </a:moveTo>
                  <a:cubicBezTo>
                    <a:pt x="0" y="1"/>
                    <a:pt x="1702" y="9545"/>
                    <a:pt x="1520" y="17965"/>
                  </a:cubicBezTo>
                  <a:cubicBezTo>
                    <a:pt x="1338" y="35837"/>
                    <a:pt x="1064" y="52859"/>
                    <a:pt x="1064" y="52859"/>
                  </a:cubicBezTo>
                  <a:cubicBezTo>
                    <a:pt x="1064" y="52859"/>
                    <a:pt x="1520" y="60640"/>
                    <a:pt x="1824" y="6629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0"/>
            <p:cNvSpPr/>
            <p:nvPr/>
          </p:nvSpPr>
          <p:spPr>
            <a:xfrm flipH="1">
              <a:off x="7218336" y="5009977"/>
              <a:ext cx="199125" cy="27049"/>
            </a:xfrm>
            <a:custGeom>
              <a:avLst/>
              <a:gdLst/>
              <a:ahLst/>
              <a:cxnLst/>
              <a:rect l="l" t="t" r="r" b="b"/>
              <a:pathLst>
                <a:path w="4925" h="669" fill="none" extrusionOk="0">
                  <a:moveTo>
                    <a:pt x="4925" y="0"/>
                  </a:moveTo>
                  <a:cubicBezTo>
                    <a:pt x="4925" y="0"/>
                    <a:pt x="3344" y="669"/>
                    <a:pt x="0" y="39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0"/>
            <p:cNvSpPr/>
            <p:nvPr/>
          </p:nvSpPr>
          <p:spPr>
            <a:xfrm flipH="1">
              <a:off x="7214661" y="5036984"/>
              <a:ext cx="120486" cy="17264"/>
            </a:xfrm>
            <a:custGeom>
              <a:avLst/>
              <a:gdLst/>
              <a:ahLst/>
              <a:cxnLst/>
              <a:rect l="l" t="t" r="r" b="b"/>
              <a:pathLst>
                <a:path w="2980" h="427" fill="none" extrusionOk="0">
                  <a:moveTo>
                    <a:pt x="1" y="123"/>
                  </a:moveTo>
                  <a:cubicBezTo>
                    <a:pt x="1" y="123"/>
                    <a:pt x="1278" y="427"/>
                    <a:pt x="2980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0"/>
            <p:cNvSpPr/>
            <p:nvPr/>
          </p:nvSpPr>
          <p:spPr>
            <a:xfrm flipH="1">
              <a:off x="7335100" y="5035771"/>
              <a:ext cx="120445" cy="2041299"/>
            </a:xfrm>
            <a:custGeom>
              <a:avLst/>
              <a:gdLst/>
              <a:ahLst/>
              <a:cxnLst/>
              <a:rect l="l" t="t" r="r" b="b"/>
              <a:pathLst>
                <a:path w="2979" h="50488" fill="none" extrusionOk="0">
                  <a:moveTo>
                    <a:pt x="2675" y="1"/>
                  </a:moveTo>
                  <a:cubicBezTo>
                    <a:pt x="2675" y="1"/>
                    <a:pt x="2979" y="20761"/>
                    <a:pt x="2371" y="26809"/>
                  </a:cubicBezTo>
                  <a:cubicBezTo>
                    <a:pt x="1733" y="32889"/>
                    <a:pt x="882" y="36749"/>
                    <a:pt x="882" y="36749"/>
                  </a:cubicBezTo>
                  <a:cubicBezTo>
                    <a:pt x="882" y="36749"/>
                    <a:pt x="851" y="39089"/>
                    <a:pt x="365" y="41673"/>
                  </a:cubicBezTo>
                  <a:cubicBezTo>
                    <a:pt x="243" y="49667"/>
                    <a:pt x="0" y="50488"/>
                    <a:pt x="0" y="5048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0"/>
            <p:cNvSpPr/>
            <p:nvPr/>
          </p:nvSpPr>
          <p:spPr>
            <a:xfrm flipH="1">
              <a:off x="7285941" y="5850501"/>
              <a:ext cx="56563" cy="1226526"/>
            </a:xfrm>
            <a:custGeom>
              <a:avLst/>
              <a:gdLst/>
              <a:ahLst/>
              <a:cxnLst/>
              <a:rect l="l" t="t" r="r" b="b"/>
              <a:pathLst>
                <a:path w="1399" h="30336" fill="none" extrusionOk="0">
                  <a:moveTo>
                    <a:pt x="1" y="1"/>
                  </a:moveTo>
                  <a:lnTo>
                    <a:pt x="609" y="16080"/>
                  </a:lnTo>
                  <a:cubicBezTo>
                    <a:pt x="609" y="16080"/>
                    <a:pt x="274" y="19636"/>
                    <a:pt x="943" y="21855"/>
                  </a:cubicBezTo>
                  <a:cubicBezTo>
                    <a:pt x="1216" y="26263"/>
                    <a:pt x="1399" y="30336"/>
                    <a:pt x="1399" y="30336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0"/>
            <p:cNvSpPr/>
            <p:nvPr/>
          </p:nvSpPr>
          <p:spPr>
            <a:xfrm flipH="1">
              <a:off x="7332638" y="756862"/>
              <a:ext cx="44272" cy="95903"/>
            </a:xfrm>
            <a:custGeom>
              <a:avLst/>
              <a:gdLst/>
              <a:ahLst/>
              <a:cxnLst/>
              <a:rect l="l" t="t" r="r" b="b"/>
              <a:pathLst>
                <a:path w="1095" h="2372" extrusionOk="0">
                  <a:moveTo>
                    <a:pt x="548" y="0"/>
                  </a:moveTo>
                  <a:cubicBezTo>
                    <a:pt x="244" y="0"/>
                    <a:pt x="1" y="517"/>
                    <a:pt x="1" y="1186"/>
                  </a:cubicBezTo>
                  <a:cubicBezTo>
                    <a:pt x="1" y="1824"/>
                    <a:pt x="244" y="2371"/>
                    <a:pt x="548" y="2371"/>
                  </a:cubicBezTo>
                  <a:cubicBezTo>
                    <a:pt x="852" y="2371"/>
                    <a:pt x="1095" y="1824"/>
                    <a:pt x="1095" y="1186"/>
                  </a:cubicBezTo>
                  <a:cubicBezTo>
                    <a:pt x="1095" y="51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0"/>
            <p:cNvSpPr/>
            <p:nvPr/>
          </p:nvSpPr>
          <p:spPr>
            <a:xfrm flipH="1">
              <a:off x="7646005" y="769152"/>
              <a:ext cx="44272" cy="95863"/>
            </a:xfrm>
            <a:custGeom>
              <a:avLst/>
              <a:gdLst/>
              <a:ahLst/>
              <a:cxnLst/>
              <a:rect l="l" t="t" r="r" b="b"/>
              <a:pathLst>
                <a:path w="1095" h="2371" extrusionOk="0">
                  <a:moveTo>
                    <a:pt x="548" y="0"/>
                  </a:moveTo>
                  <a:cubicBezTo>
                    <a:pt x="244" y="0"/>
                    <a:pt x="1" y="547"/>
                    <a:pt x="1" y="1186"/>
                  </a:cubicBezTo>
                  <a:cubicBezTo>
                    <a:pt x="1" y="1854"/>
                    <a:pt x="244" y="2371"/>
                    <a:pt x="548" y="2371"/>
                  </a:cubicBezTo>
                  <a:cubicBezTo>
                    <a:pt x="852" y="2371"/>
                    <a:pt x="1095" y="1854"/>
                    <a:pt x="1095" y="1186"/>
                  </a:cubicBezTo>
                  <a:cubicBezTo>
                    <a:pt x="1095" y="547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0"/>
            <p:cNvSpPr/>
            <p:nvPr/>
          </p:nvSpPr>
          <p:spPr>
            <a:xfrm flipH="1">
              <a:off x="7367038" y="711379"/>
              <a:ext cx="138922" cy="228639"/>
            </a:xfrm>
            <a:custGeom>
              <a:avLst/>
              <a:gdLst/>
              <a:ahLst/>
              <a:cxnLst/>
              <a:rect l="l" t="t" r="r" b="b"/>
              <a:pathLst>
                <a:path w="3436" h="5655" fill="none" extrusionOk="0">
                  <a:moveTo>
                    <a:pt x="3436" y="1"/>
                  </a:moveTo>
                  <a:cubicBezTo>
                    <a:pt x="3436" y="1"/>
                    <a:pt x="609" y="639"/>
                    <a:pt x="305" y="2706"/>
                  </a:cubicBezTo>
                  <a:cubicBezTo>
                    <a:pt x="1" y="4742"/>
                    <a:pt x="1034" y="5654"/>
                    <a:pt x="1034" y="56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0"/>
            <p:cNvSpPr/>
            <p:nvPr/>
          </p:nvSpPr>
          <p:spPr>
            <a:xfrm flipH="1">
              <a:off x="7349807" y="1040715"/>
              <a:ext cx="306066" cy="66388"/>
            </a:xfrm>
            <a:custGeom>
              <a:avLst/>
              <a:gdLst/>
              <a:ahLst/>
              <a:cxnLst/>
              <a:rect l="l" t="t" r="r" b="b"/>
              <a:pathLst>
                <a:path w="7570" h="1642" fill="none" extrusionOk="0">
                  <a:moveTo>
                    <a:pt x="1" y="1642"/>
                  </a:moveTo>
                  <a:cubicBezTo>
                    <a:pt x="1" y="1642"/>
                    <a:pt x="3466" y="1"/>
                    <a:pt x="7569" y="112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0"/>
            <p:cNvSpPr/>
            <p:nvPr/>
          </p:nvSpPr>
          <p:spPr>
            <a:xfrm flipH="1">
              <a:off x="7320333" y="1142718"/>
              <a:ext cx="328141" cy="90971"/>
            </a:xfrm>
            <a:custGeom>
              <a:avLst/>
              <a:gdLst/>
              <a:ahLst/>
              <a:cxnLst/>
              <a:rect l="l" t="t" r="r" b="b"/>
              <a:pathLst>
                <a:path w="8116" h="2250" fill="none" extrusionOk="0">
                  <a:moveTo>
                    <a:pt x="0" y="2250"/>
                  </a:moveTo>
                  <a:cubicBezTo>
                    <a:pt x="0" y="2250"/>
                    <a:pt x="4225" y="0"/>
                    <a:pt x="8116" y="164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0"/>
            <p:cNvSpPr/>
            <p:nvPr/>
          </p:nvSpPr>
          <p:spPr>
            <a:xfrm flipH="1">
              <a:off x="7086867" y="767899"/>
              <a:ext cx="61456" cy="224960"/>
            </a:xfrm>
            <a:custGeom>
              <a:avLst/>
              <a:gdLst/>
              <a:ahLst/>
              <a:cxnLst/>
              <a:rect l="l" t="t" r="r" b="b"/>
              <a:pathLst>
                <a:path w="1520" h="5564" fill="none" extrusionOk="0">
                  <a:moveTo>
                    <a:pt x="1520" y="122"/>
                  </a:moveTo>
                  <a:cubicBezTo>
                    <a:pt x="1094" y="1"/>
                    <a:pt x="608" y="153"/>
                    <a:pt x="334" y="487"/>
                  </a:cubicBezTo>
                  <a:cubicBezTo>
                    <a:pt x="31" y="821"/>
                    <a:pt x="0" y="1338"/>
                    <a:pt x="183" y="1733"/>
                  </a:cubicBezTo>
                  <a:cubicBezTo>
                    <a:pt x="365" y="2068"/>
                    <a:pt x="669" y="2280"/>
                    <a:pt x="942" y="2554"/>
                  </a:cubicBezTo>
                  <a:cubicBezTo>
                    <a:pt x="1216" y="2828"/>
                    <a:pt x="1429" y="3223"/>
                    <a:pt x="1307" y="3587"/>
                  </a:cubicBezTo>
                  <a:cubicBezTo>
                    <a:pt x="1125" y="4195"/>
                    <a:pt x="122" y="4317"/>
                    <a:pt x="61" y="4955"/>
                  </a:cubicBezTo>
                  <a:cubicBezTo>
                    <a:pt x="31" y="5229"/>
                    <a:pt x="243" y="5502"/>
                    <a:pt x="517" y="5533"/>
                  </a:cubicBezTo>
                  <a:cubicBezTo>
                    <a:pt x="790" y="5563"/>
                    <a:pt x="1064" y="5320"/>
                    <a:pt x="1064" y="504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0"/>
            <p:cNvSpPr/>
            <p:nvPr/>
          </p:nvSpPr>
          <p:spPr>
            <a:xfrm flipH="1">
              <a:off x="7907740" y="829351"/>
              <a:ext cx="130310" cy="220028"/>
            </a:xfrm>
            <a:custGeom>
              <a:avLst/>
              <a:gdLst/>
              <a:ahLst/>
              <a:cxnLst/>
              <a:rect l="l" t="t" r="r" b="b"/>
              <a:pathLst>
                <a:path w="3223" h="5442" fill="none" extrusionOk="0">
                  <a:moveTo>
                    <a:pt x="1" y="608"/>
                  </a:moveTo>
                  <a:cubicBezTo>
                    <a:pt x="244" y="183"/>
                    <a:pt x="821" y="1"/>
                    <a:pt x="1277" y="213"/>
                  </a:cubicBezTo>
                  <a:cubicBezTo>
                    <a:pt x="1703" y="426"/>
                    <a:pt x="1916" y="1034"/>
                    <a:pt x="1703" y="1459"/>
                  </a:cubicBezTo>
                  <a:cubicBezTo>
                    <a:pt x="1581" y="1703"/>
                    <a:pt x="1399" y="1855"/>
                    <a:pt x="1247" y="2067"/>
                  </a:cubicBezTo>
                  <a:cubicBezTo>
                    <a:pt x="1095" y="2250"/>
                    <a:pt x="973" y="2493"/>
                    <a:pt x="1034" y="2736"/>
                  </a:cubicBezTo>
                  <a:cubicBezTo>
                    <a:pt x="1095" y="2979"/>
                    <a:pt x="1308" y="3131"/>
                    <a:pt x="1520" y="3192"/>
                  </a:cubicBezTo>
                  <a:cubicBezTo>
                    <a:pt x="1764" y="3283"/>
                    <a:pt x="1976" y="3314"/>
                    <a:pt x="2220" y="3374"/>
                  </a:cubicBezTo>
                  <a:cubicBezTo>
                    <a:pt x="2645" y="3526"/>
                    <a:pt x="3010" y="3830"/>
                    <a:pt x="3131" y="4286"/>
                  </a:cubicBezTo>
                  <a:cubicBezTo>
                    <a:pt x="3223" y="4712"/>
                    <a:pt x="2979" y="5229"/>
                    <a:pt x="2554" y="5350"/>
                  </a:cubicBezTo>
                  <a:cubicBezTo>
                    <a:pt x="2189" y="5441"/>
                    <a:pt x="1764" y="5198"/>
                    <a:pt x="1520" y="4894"/>
                  </a:cubicBezTo>
                  <a:cubicBezTo>
                    <a:pt x="1308" y="4560"/>
                    <a:pt x="1216" y="4165"/>
                    <a:pt x="1125" y="377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0"/>
            <p:cNvSpPr/>
            <p:nvPr/>
          </p:nvSpPr>
          <p:spPr>
            <a:xfrm flipH="1">
              <a:off x="6570696" y="4486459"/>
              <a:ext cx="267979" cy="1595220"/>
            </a:xfrm>
            <a:custGeom>
              <a:avLst/>
              <a:gdLst/>
              <a:ahLst/>
              <a:cxnLst/>
              <a:rect l="l" t="t" r="r" b="b"/>
              <a:pathLst>
                <a:path w="6628" h="39455" fill="none" extrusionOk="0">
                  <a:moveTo>
                    <a:pt x="1" y="1"/>
                  </a:moveTo>
                  <a:cubicBezTo>
                    <a:pt x="1" y="1"/>
                    <a:pt x="1612" y="8815"/>
                    <a:pt x="6293" y="13132"/>
                  </a:cubicBezTo>
                  <a:cubicBezTo>
                    <a:pt x="6627" y="21794"/>
                    <a:pt x="6202" y="39454"/>
                    <a:pt x="6202" y="394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0"/>
            <p:cNvSpPr/>
            <p:nvPr/>
          </p:nvSpPr>
          <p:spPr>
            <a:xfrm flipH="1">
              <a:off x="8035536" y="4472955"/>
              <a:ext cx="152426" cy="1649277"/>
            </a:xfrm>
            <a:custGeom>
              <a:avLst/>
              <a:gdLst/>
              <a:ahLst/>
              <a:cxnLst/>
              <a:rect l="l" t="t" r="r" b="b"/>
              <a:pathLst>
                <a:path w="3770" h="40792" fill="none" extrusionOk="0">
                  <a:moveTo>
                    <a:pt x="3769" y="0"/>
                  </a:moveTo>
                  <a:cubicBezTo>
                    <a:pt x="3769" y="0"/>
                    <a:pt x="2280" y="7569"/>
                    <a:pt x="0" y="10973"/>
                  </a:cubicBezTo>
                  <a:cubicBezTo>
                    <a:pt x="122" y="18451"/>
                    <a:pt x="1490" y="40791"/>
                    <a:pt x="1490" y="4079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0"/>
            <p:cNvSpPr/>
            <p:nvPr/>
          </p:nvSpPr>
          <p:spPr>
            <a:xfrm flipH="1">
              <a:off x="7777480" y="219840"/>
              <a:ext cx="62709" cy="215095"/>
            </a:xfrm>
            <a:custGeom>
              <a:avLst/>
              <a:gdLst/>
              <a:ahLst/>
              <a:cxnLst/>
              <a:rect l="l" t="t" r="r" b="b"/>
              <a:pathLst>
                <a:path w="1551" h="5320" extrusionOk="0">
                  <a:moveTo>
                    <a:pt x="1551" y="0"/>
                  </a:moveTo>
                  <a:lnTo>
                    <a:pt x="1551" y="0"/>
                  </a:lnTo>
                  <a:cubicBezTo>
                    <a:pt x="791" y="639"/>
                    <a:pt x="304" y="1550"/>
                    <a:pt x="152" y="2523"/>
                  </a:cubicBezTo>
                  <a:cubicBezTo>
                    <a:pt x="0" y="3465"/>
                    <a:pt x="244" y="4499"/>
                    <a:pt x="760" y="5320"/>
                  </a:cubicBez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0"/>
            <p:cNvSpPr/>
            <p:nvPr/>
          </p:nvSpPr>
          <p:spPr>
            <a:xfrm flipH="1">
              <a:off x="7841398" y="377110"/>
              <a:ext cx="88504" cy="92224"/>
            </a:xfrm>
            <a:custGeom>
              <a:avLst/>
              <a:gdLst/>
              <a:ahLst/>
              <a:cxnLst/>
              <a:rect l="l" t="t" r="r" b="b"/>
              <a:pathLst>
                <a:path w="2189" h="2281" extrusionOk="0">
                  <a:moveTo>
                    <a:pt x="0" y="1"/>
                  </a:moveTo>
                  <a:lnTo>
                    <a:pt x="2189" y="2281"/>
                  </a:lnTo>
                  <a:cubicBezTo>
                    <a:pt x="1733" y="1308"/>
                    <a:pt x="943" y="48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0"/>
            <p:cNvSpPr/>
            <p:nvPr/>
          </p:nvSpPr>
          <p:spPr>
            <a:xfrm flipH="1">
              <a:off x="7890521" y="1340579"/>
              <a:ext cx="45526" cy="70068"/>
            </a:xfrm>
            <a:custGeom>
              <a:avLst/>
              <a:gdLst/>
              <a:ahLst/>
              <a:cxnLst/>
              <a:rect l="l" t="t" r="r" b="b"/>
              <a:pathLst>
                <a:path w="1126" h="1733" extrusionOk="0">
                  <a:moveTo>
                    <a:pt x="1095" y="0"/>
                  </a:moveTo>
                  <a:lnTo>
                    <a:pt x="0" y="1733"/>
                  </a:lnTo>
                  <a:cubicBezTo>
                    <a:pt x="669" y="1459"/>
                    <a:pt x="1125" y="699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0"/>
            <p:cNvSpPr/>
            <p:nvPr/>
          </p:nvSpPr>
          <p:spPr>
            <a:xfrm flipH="1">
              <a:off x="8394389" y="1796459"/>
              <a:ext cx="99582" cy="285163"/>
            </a:xfrm>
            <a:custGeom>
              <a:avLst/>
              <a:gdLst/>
              <a:ahLst/>
              <a:cxnLst/>
              <a:rect l="l" t="t" r="r" b="b"/>
              <a:pathLst>
                <a:path w="2463" h="7053" fill="none" extrusionOk="0">
                  <a:moveTo>
                    <a:pt x="852" y="1"/>
                  </a:moveTo>
                  <a:cubicBezTo>
                    <a:pt x="396" y="1277"/>
                    <a:pt x="1" y="2615"/>
                    <a:pt x="183" y="3952"/>
                  </a:cubicBezTo>
                  <a:cubicBezTo>
                    <a:pt x="335" y="5290"/>
                    <a:pt x="1156" y="6657"/>
                    <a:pt x="2463" y="7053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0"/>
            <p:cNvSpPr/>
            <p:nvPr/>
          </p:nvSpPr>
          <p:spPr>
            <a:xfrm flipH="1">
              <a:off x="6627167" y="2664071"/>
              <a:ext cx="2004426" cy="817280"/>
            </a:xfrm>
            <a:custGeom>
              <a:avLst/>
              <a:gdLst/>
              <a:ahLst/>
              <a:cxnLst/>
              <a:rect l="l" t="t" r="r" b="b"/>
              <a:pathLst>
                <a:path w="49576" h="20214" fill="none" extrusionOk="0">
                  <a:moveTo>
                    <a:pt x="49576" y="2979"/>
                  </a:moveTo>
                  <a:cubicBezTo>
                    <a:pt x="49576" y="2979"/>
                    <a:pt x="45564" y="0"/>
                    <a:pt x="41278" y="182"/>
                  </a:cubicBezTo>
                  <a:cubicBezTo>
                    <a:pt x="36962" y="395"/>
                    <a:pt x="23071" y="1885"/>
                    <a:pt x="15229" y="3800"/>
                  </a:cubicBezTo>
                  <a:cubicBezTo>
                    <a:pt x="7356" y="5684"/>
                    <a:pt x="4377" y="6231"/>
                    <a:pt x="2311" y="9180"/>
                  </a:cubicBezTo>
                  <a:cubicBezTo>
                    <a:pt x="213" y="12098"/>
                    <a:pt x="1" y="14651"/>
                    <a:pt x="1368" y="16809"/>
                  </a:cubicBezTo>
                  <a:cubicBezTo>
                    <a:pt x="2736" y="18937"/>
                    <a:pt x="5624" y="20213"/>
                    <a:pt x="9879" y="19484"/>
                  </a:cubicBezTo>
                  <a:cubicBezTo>
                    <a:pt x="14135" y="18785"/>
                    <a:pt x="32585" y="10091"/>
                    <a:pt x="36567" y="8389"/>
                  </a:cubicBezTo>
                  <a:cubicBezTo>
                    <a:pt x="40518" y="6687"/>
                    <a:pt x="45837" y="4590"/>
                    <a:pt x="45837" y="459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0"/>
            <p:cNvSpPr/>
            <p:nvPr/>
          </p:nvSpPr>
          <p:spPr>
            <a:xfrm flipH="1">
              <a:off x="6189707" y="2941779"/>
              <a:ext cx="1501783" cy="427724"/>
            </a:xfrm>
            <a:custGeom>
              <a:avLst/>
              <a:gdLst/>
              <a:ahLst/>
              <a:cxnLst/>
              <a:rect l="l" t="t" r="r" b="b"/>
              <a:pathLst>
                <a:path w="37144" h="10579" fill="none" extrusionOk="0">
                  <a:moveTo>
                    <a:pt x="0" y="7599"/>
                  </a:moveTo>
                  <a:cubicBezTo>
                    <a:pt x="0" y="7599"/>
                    <a:pt x="13070" y="9727"/>
                    <a:pt x="21399" y="10153"/>
                  </a:cubicBezTo>
                  <a:cubicBezTo>
                    <a:pt x="29727" y="10578"/>
                    <a:pt x="33557" y="10487"/>
                    <a:pt x="35350" y="7235"/>
                  </a:cubicBezTo>
                  <a:cubicBezTo>
                    <a:pt x="37144" y="3952"/>
                    <a:pt x="35837" y="1"/>
                    <a:pt x="35837" y="1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0"/>
            <p:cNvSpPr/>
            <p:nvPr/>
          </p:nvSpPr>
          <p:spPr>
            <a:xfrm flipH="1">
              <a:off x="7285944" y="1559301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0"/>
            <p:cNvSpPr/>
            <p:nvPr/>
          </p:nvSpPr>
          <p:spPr>
            <a:xfrm flipH="1">
              <a:off x="6585449" y="4504895"/>
              <a:ext cx="341686" cy="610837"/>
            </a:xfrm>
            <a:custGeom>
              <a:avLst/>
              <a:gdLst/>
              <a:ahLst/>
              <a:cxnLst/>
              <a:rect l="l" t="t" r="r" b="b"/>
              <a:pathLst>
                <a:path w="8451" h="15108" fill="none" extrusionOk="0">
                  <a:moveTo>
                    <a:pt x="0" y="1"/>
                  </a:moveTo>
                  <a:cubicBezTo>
                    <a:pt x="0" y="1"/>
                    <a:pt x="973" y="9545"/>
                    <a:pt x="8450" y="15107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0"/>
            <p:cNvSpPr/>
            <p:nvPr/>
          </p:nvSpPr>
          <p:spPr>
            <a:xfrm flipH="1">
              <a:off x="7959363" y="4488925"/>
              <a:ext cx="228599" cy="523586"/>
            </a:xfrm>
            <a:custGeom>
              <a:avLst/>
              <a:gdLst/>
              <a:ahLst/>
              <a:cxnLst/>
              <a:rect l="l" t="t" r="r" b="b"/>
              <a:pathLst>
                <a:path w="5654" h="12950" fill="none" extrusionOk="0">
                  <a:moveTo>
                    <a:pt x="5563" y="1"/>
                  </a:moveTo>
                  <a:cubicBezTo>
                    <a:pt x="5563" y="1"/>
                    <a:pt x="5654" y="5867"/>
                    <a:pt x="0" y="129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0"/>
            <p:cNvSpPr/>
            <p:nvPr/>
          </p:nvSpPr>
          <p:spPr>
            <a:xfrm flipH="1">
              <a:off x="6992215" y="1603531"/>
              <a:ext cx="208949" cy="420365"/>
            </a:xfrm>
            <a:custGeom>
              <a:avLst/>
              <a:gdLst/>
              <a:ahLst/>
              <a:cxnLst/>
              <a:rect l="l" t="t" r="r" b="b"/>
              <a:pathLst>
                <a:path w="5168" h="10397" fill="none" extrusionOk="0">
                  <a:moveTo>
                    <a:pt x="0" y="1"/>
                  </a:moveTo>
                  <a:cubicBezTo>
                    <a:pt x="1064" y="457"/>
                    <a:pt x="2310" y="1247"/>
                    <a:pt x="3161" y="2432"/>
                  </a:cubicBezTo>
                  <a:cubicBezTo>
                    <a:pt x="4043" y="3679"/>
                    <a:pt x="4711" y="7235"/>
                    <a:pt x="5167" y="1039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0"/>
            <p:cNvSpPr/>
            <p:nvPr/>
          </p:nvSpPr>
          <p:spPr>
            <a:xfrm flipH="1">
              <a:off x="7735711" y="1629365"/>
              <a:ext cx="167143" cy="645204"/>
            </a:xfrm>
            <a:custGeom>
              <a:avLst/>
              <a:gdLst/>
              <a:ahLst/>
              <a:cxnLst/>
              <a:rect l="l" t="t" r="r" b="b"/>
              <a:pathLst>
                <a:path w="4134" h="15958" fill="none" extrusionOk="0">
                  <a:moveTo>
                    <a:pt x="4134" y="0"/>
                  </a:moveTo>
                  <a:cubicBezTo>
                    <a:pt x="2888" y="821"/>
                    <a:pt x="1338" y="2037"/>
                    <a:pt x="851" y="3374"/>
                  </a:cubicBezTo>
                  <a:cubicBezTo>
                    <a:pt x="0" y="5684"/>
                    <a:pt x="1125" y="15958"/>
                    <a:pt x="1125" y="15958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0"/>
            <p:cNvSpPr/>
            <p:nvPr/>
          </p:nvSpPr>
          <p:spPr>
            <a:xfrm flipH="1">
              <a:off x="7751680" y="2270815"/>
              <a:ext cx="180688" cy="179475"/>
            </a:xfrm>
            <a:custGeom>
              <a:avLst/>
              <a:gdLst/>
              <a:ahLst/>
              <a:cxnLst/>
              <a:rect l="l" t="t" r="r" b="b"/>
              <a:pathLst>
                <a:path w="4469" h="4439" fill="none" extrusionOk="0">
                  <a:moveTo>
                    <a:pt x="4469" y="2219"/>
                  </a:moveTo>
                  <a:cubicBezTo>
                    <a:pt x="446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19"/>
                  </a:cubicBez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69" y="973"/>
                    <a:pt x="4469" y="2219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0"/>
            <p:cNvSpPr/>
            <p:nvPr/>
          </p:nvSpPr>
          <p:spPr>
            <a:xfrm flipH="1">
              <a:off x="6857057" y="2012756"/>
              <a:ext cx="256861" cy="244610"/>
            </a:xfrm>
            <a:custGeom>
              <a:avLst/>
              <a:gdLst/>
              <a:ahLst/>
              <a:cxnLst/>
              <a:rect l="l" t="t" r="r" b="b"/>
              <a:pathLst>
                <a:path w="6353" h="6050" fill="none" extrusionOk="0">
                  <a:moveTo>
                    <a:pt x="395" y="5380"/>
                  </a:moveTo>
                  <a:cubicBezTo>
                    <a:pt x="395" y="5380"/>
                    <a:pt x="0" y="639"/>
                    <a:pt x="3192" y="304"/>
                  </a:cubicBezTo>
                  <a:cubicBezTo>
                    <a:pt x="6353" y="0"/>
                    <a:pt x="6353" y="6049"/>
                    <a:pt x="6353" y="6049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0"/>
            <p:cNvSpPr/>
            <p:nvPr/>
          </p:nvSpPr>
          <p:spPr>
            <a:xfrm flipH="1">
              <a:off x="6811583" y="2253593"/>
              <a:ext cx="79933" cy="79933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977" y="974"/>
                  </a:moveTo>
                  <a:cubicBezTo>
                    <a:pt x="1977" y="1521"/>
                    <a:pt x="1551" y="1977"/>
                    <a:pt x="973" y="1977"/>
                  </a:cubicBezTo>
                  <a:cubicBezTo>
                    <a:pt x="426" y="1977"/>
                    <a:pt x="1" y="1521"/>
                    <a:pt x="1" y="974"/>
                  </a:cubicBezTo>
                  <a:cubicBezTo>
                    <a:pt x="1" y="427"/>
                    <a:pt x="426" y="1"/>
                    <a:pt x="973" y="1"/>
                  </a:cubicBezTo>
                  <a:cubicBezTo>
                    <a:pt x="1551" y="1"/>
                    <a:pt x="1977" y="427"/>
                    <a:pt x="1977" y="974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0"/>
            <p:cNvSpPr/>
            <p:nvPr/>
          </p:nvSpPr>
          <p:spPr>
            <a:xfrm flipH="1">
              <a:off x="7053674" y="2226586"/>
              <a:ext cx="81146" cy="79892"/>
            </a:xfrm>
            <a:custGeom>
              <a:avLst/>
              <a:gdLst/>
              <a:ahLst/>
              <a:cxnLst/>
              <a:rect l="l" t="t" r="r" b="b"/>
              <a:pathLst>
                <a:path w="2007" h="1976" fill="none" extrusionOk="0">
                  <a:moveTo>
                    <a:pt x="2007" y="973"/>
                  </a:moveTo>
                  <a:cubicBezTo>
                    <a:pt x="2007" y="1520"/>
                    <a:pt x="1551" y="1976"/>
                    <a:pt x="1004" y="1976"/>
                  </a:cubicBezTo>
                  <a:cubicBezTo>
                    <a:pt x="456" y="1976"/>
                    <a:pt x="0" y="1520"/>
                    <a:pt x="0" y="973"/>
                  </a:cubicBezTo>
                  <a:cubicBezTo>
                    <a:pt x="0" y="426"/>
                    <a:pt x="456" y="0"/>
                    <a:pt x="1004" y="0"/>
                  </a:cubicBezTo>
                  <a:cubicBezTo>
                    <a:pt x="1551" y="0"/>
                    <a:pt x="2007" y="426"/>
                    <a:pt x="2007" y="973"/>
                  </a:cubicBezTo>
                  <a:close/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0"/>
            <p:cNvSpPr/>
            <p:nvPr/>
          </p:nvSpPr>
          <p:spPr>
            <a:xfrm flipH="1">
              <a:off x="6606285" y="3240389"/>
              <a:ext cx="1616083" cy="207736"/>
            </a:xfrm>
            <a:custGeom>
              <a:avLst/>
              <a:gdLst/>
              <a:ahLst/>
              <a:cxnLst/>
              <a:rect l="l" t="t" r="r" b="b"/>
              <a:pathLst>
                <a:path w="39971" h="5138" extrusionOk="0">
                  <a:moveTo>
                    <a:pt x="13496" y="1"/>
                  </a:moveTo>
                  <a:lnTo>
                    <a:pt x="0" y="5137"/>
                  </a:lnTo>
                  <a:cubicBezTo>
                    <a:pt x="0" y="5137"/>
                    <a:pt x="7994" y="3101"/>
                    <a:pt x="13283" y="2189"/>
                  </a:cubicBezTo>
                  <a:cubicBezTo>
                    <a:pt x="13985" y="2069"/>
                    <a:pt x="14748" y="2017"/>
                    <a:pt x="15555" y="2017"/>
                  </a:cubicBezTo>
                  <a:cubicBezTo>
                    <a:pt x="20781" y="2017"/>
                    <a:pt x="27866" y="4197"/>
                    <a:pt x="32091" y="4197"/>
                  </a:cubicBezTo>
                  <a:cubicBezTo>
                    <a:pt x="32165" y="4197"/>
                    <a:pt x="32239" y="4197"/>
                    <a:pt x="32311" y="4195"/>
                  </a:cubicBezTo>
                  <a:cubicBezTo>
                    <a:pt x="37144" y="4104"/>
                    <a:pt x="39971" y="2979"/>
                    <a:pt x="39971" y="2979"/>
                  </a:cubicBezTo>
                  <a:lnTo>
                    <a:pt x="1349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0"/>
            <p:cNvSpPr/>
            <p:nvPr/>
          </p:nvSpPr>
          <p:spPr>
            <a:xfrm flipH="1">
              <a:off x="6721860" y="2803026"/>
              <a:ext cx="277764" cy="142480"/>
            </a:xfrm>
            <a:custGeom>
              <a:avLst/>
              <a:gdLst/>
              <a:ahLst/>
              <a:cxnLst/>
              <a:rect l="l" t="t" r="r" b="b"/>
              <a:pathLst>
                <a:path w="6870" h="3524" extrusionOk="0">
                  <a:moveTo>
                    <a:pt x="6034" y="1"/>
                  </a:moveTo>
                  <a:cubicBezTo>
                    <a:pt x="5322" y="1"/>
                    <a:pt x="4261" y="115"/>
                    <a:pt x="3283" y="667"/>
                  </a:cubicBezTo>
                  <a:cubicBezTo>
                    <a:pt x="1581" y="1609"/>
                    <a:pt x="0" y="3524"/>
                    <a:pt x="0" y="3524"/>
                  </a:cubicBezTo>
                  <a:lnTo>
                    <a:pt x="5258" y="1183"/>
                  </a:lnTo>
                  <a:cubicBezTo>
                    <a:pt x="5258" y="1183"/>
                    <a:pt x="5654" y="332"/>
                    <a:pt x="6869" y="59"/>
                  </a:cubicBezTo>
                  <a:cubicBezTo>
                    <a:pt x="6869" y="59"/>
                    <a:pt x="6539" y="1"/>
                    <a:pt x="603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0"/>
            <p:cNvSpPr/>
            <p:nvPr/>
          </p:nvSpPr>
          <p:spPr>
            <a:xfrm flipH="1">
              <a:off x="6571877" y="4375885"/>
              <a:ext cx="1656635" cy="233532"/>
            </a:xfrm>
            <a:custGeom>
              <a:avLst/>
              <a:gdLst/>
              <a:ahLst/>
              <a:cxnLst/>
              <a:rect l="l" t="t" r="r" b="b"/>
              <a:pathLst>
                <a:path w="40974" h="5776" extrusionOk="0">
                  <a:moveTo>
                    <a:pt x="487" y="0"/>
                  </a:moveTo>
                  <a:lnTo>
                    <a:pt x="91" y="669"/>
                  </a:lnTo>
                  <a:lnTo>
                    <a:pt x="0" y="4651"/>
                  </a:lnTo>
                  <a:cubicBezTo>
                    <a:pt x="0" y="4651"/>
                    <a:pt x="4904" y="5317"/>
                    <a:pt x="13248" y="5317"/>
                  </a:cubicBezTo>
                  <a:cubicBezTo>
                    <a:pt x="15145" y="5317"/>
                    <a:pt x="17219" y="5282"/>
                    <a:pt x="19454" y="5198"/>
                  </a:cubicBezTo>
                  <a:cubicBezTo>
                    <a:pt x="22194" y="5099"/>
                    <a:pt x="24673" y="5059"/>
                    <a:pt x="26890" y="5059"/>
                  </a:cubicBezTo>
                  <a:cubicBezTo>
                    <a:pt x="36279" y="5059"/>
                    <a:pt x="40974" y="5775"/>
                    <a:pt x="40974" y="5775"/>
                  </a:cubicBezTo>
                  <a:lnTo>
                    <a:pt x="40244" y="31"/>
                  </a:lnTo>
                  <a:cubicBezTo>
                    <a:pt x="40244" y="31"/>
                    <a:pt x="37022" y="3587"/>
                    <a:pt x="23831" y="4104"/>
                  </a:cubicBezTo>
                  <a:cubicBezTo>
                    <a:pt x="22565" y="4156"/>
                    <a:pt x="21354" y="4181"/>
                    <a:pt x="20197" y="4181"/>
                  </a:cubicBezTo>
                  <a:cubicBezTo>
                    <a:pt x="9291" y="4181"/>
                    <a:pt x="3125" y="1979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0"/>
            <p:cNvSpPr/>
            <p:nvPr/>
          </p:nvSpPr>
          <p:spPr>
            <a:xfrm flipH="1">
              <a:off x="7300641" y="1308600"/>
              <a:ext cx="374880" cy="167184"/>
            </a:xfrm>
            <a:custGeom>
              <a:avLst/>
              <a:gdLst/>
              <a:ahLst/>
              <a:cxnLst/>
              <a:rect l="l" t="t" r="r" b="b"/>
              <a:pathLst>
                <a:path w="9272" h="4135" extrusionOk="0">
                  <a:moveTo>
                    <a:pt x="8997" y="1"/>
                  </a:moveTo>
                  <a:cubicBezTo>
                    <a:pt x="8997" y="1"/>
                    <a:pt x="5988" y="2372"/>
                    <a:pt x="5137" y="2493"/>
                  </a:cubicBezTo>
                  <a:cubicBezTo>
                    <a:pt x="5070" y="2503"/>
                    <a:pt x="4988" y="2508"/>
                    <a:pt x="4893" y="2508"/>
                  </a:cubicBezTo>
                  <a:cubicBezTo>
                    <a:pt x="3794" y="2508"/>
                    <a:pt x="1008" y="1876"/>
                    <a:pt x="0" y="1065"/>
                  </a:cubicBezTo>
                  <a:lnTo>
                    <a:pt x="0" y="1065"/>
                  </a:lnTo>
                  <a:lnTo>
                    <a:pt x="213" y="3101"/>
                  </a:lnTo>
                  <a:cubicBezTo>
                    <a:pt x="213" y="3101"/>
                    <a:pt x="2639" y="2825"/>
                    <a:pt x="4577" y="2825"/>
                  </a:cubicBezTo>
                  <a:cubicBezTo>
                    <a:pt x="4674" y="2825"/>
                    <a:pt x="4770" y="2826"/>
                    <a:pt x="4864" y="2828"/>
                  </a:cubicBezTo>
                  <a:cubicBezTo>
                    <a:pt x="6870" y="2858"/>
                    <a:pt x="9271" y="4135"/>
                    <a:pt x="9271" y="4135"/>
                  </a:cubicBezTo>
                  <a:lnTo>
                    <a:pt x="899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0"/>
            <p:cNvSpPr/>
            <p:nvPr/>
          </p:nvSpPr>
          <p:spPr>
            <a:xfrm flipH="1">
              <a:off x="7352261" y="297262"/>
              <a:ext cx="537090" cy="481780"/>
            </a:xfrm>
            <a:custGeom>
              <a:avLst/>
              <a:gdLst/>
              <a:ahLst/>
              <a:cxnLst/>
              <a:rect l="l" t="t" r="r" b="b"/>
              <a:pathLst>
                <a:path w="13284" h="11916" fill="none" extrusionOk="0">
                  <a:moveTo>
                    <a:pt x="13283" y="7265"/>
                  </a:moveTo>
                  <a:cubicBezTo>
                    <a:pt x="11308" y="8298"/>
                    <a:pt x="8937" y="8481"/>
                    <a:pt x="6809" y="7812"/>
                  </a:cubicBezTo>
                  <a:cubicBezTo>
                    <a:pt x="4712" y="7143"/>
                    <a:pt x="2888" y="5593"/>
                    <a:pt x="1855" y="3617"/>
                  </a:cubicBezTo>
                  <a:cubicBezTo>
                    <a:pt x="1551" y="3009"/>
                    <a:pt x="1308" y="2371"/>
                    <a:pt x="1368" y="1702"/>
                  </a:cubicBezTo>
                  <a:cubicBezTo>
                    <a:pt x="1429" y="1034"/>
                    <a:pt x="1885" y="365"/>
                    <a:pt x="2523" y="183"/>
                  </a:cubicBezTo>
                  <a:cubicBezTo>
                    <a:pt x="3314" y="0"/>
                    <a:pt x="4104" y="639"/>
                    <a:pt x="4378" y="1398"/>
                  </a:cubicBezTo>
                  <a:cubicBezTo>
                    <a:pt x="4742" y="2371"/>
                    <a:pt x="4408" y="3496"/>
                    <a:pt x="3800" y="4377"/>
                  </a:cubicBezTo>
                  <a:cubicBezTo>
                    <a:pt x="3222" y="5228"/>
                    <a:pt x="2402" y="5927"/>
                    <a:pt x="1703" y="6687"/>
                  </a:cubicBezTo>
                  <a:cubicBezTo>
                    <a:pt x="973" y="7447"/>
                    <a:pt x="304" y="8329"/>
                    <a:pt x="152" y="9362"/>
                  </a:cubicBezTo>
                  <a:cubicBezTo>
                    <a:pt x="1" y="10396"/>
                    <a:pt x="517" y="11581"/>
                    <a:pt x="1490" y="1191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0"/>
            <p:cNvSpPr/>
            <p:nvPr/>
          </p:nvSpPr>
          <p:spPr>
            <a:xfrm flipH="1">
              <a:off x="7174114" y="249313"/>
              <a:ext cx="45485" cy="253222"/>
            </a:xfrm>
            <a:custGeom>
              <a:avLst/>
              <a:gdLst/>
              <a:ahLst/>
              <a:cxnLst/>
              <a:rect l="l" t="t" r="r" b="b"/>
              <a:pathLst>
                <a:path w="1125" h="6263" fill="none" extrusionOk="0">
                  <a:moveTo>
                    <a:pt x="122" y="1"/>
                  </a:moveTo>
                  <a:cubicBezTo>
                    <a:pt x="547" y="1034"/>
                    <a:pt x="973" y="2098"/>
                    <a:pt x="1034" y="3192"/>
                  </a:cubicBezTo>
                  <a:cubicBezTo>
                    <a:pt x="1125" y="4317"/>
                    <a:pt x="821" y="5502"/>
                    <a:pt x="0" y="6262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0"/>
            <p:cNvSpPr/>
            <p:nvPr/>
          </p:nvSpPr>
          <p:spPr>
            <a:xfrm flipH="1">
              <a:off x="7276116" y="5029626"/>
              <a:ext cx="72534" cy="440015"/>
            </a:xfrm>
            <a:custGeom>
              <a:avLst/>
              <a:gdLst/>
              <a:ahLst/>
              <a:cxnLst/>
              <a:rect l="l" t="t" r="r" b="b"/>
              <a:pathLst>
                <a:path w="1794" h="10883" extrusionOk="0">
                  <a:moveTo>
                    <a:pt x="1" y="1"/>
                  </a:moveTo>
                  <a:lnTo>
                    <a:pt x="92" y="10882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 flipH="1">
              <a:off x="6976253" y="6667697"/>
              <a:ext cx="47952" cy="78720"/>
            </a:xfrm>
            <a:custGeom>
              <a:avLst/>
              <a:gdLst/>
              <a:ahLst/>
              <a:cxnLst/>
              <a:rect l="l" t="t" r="r" b="b"/>
              <a:pathLst>
                <a:path w="1186" h="1947" fill="none" extrusionOk="0">
                  <a:moveTo>
                    <a:pt x="0" y="1"/>
                  </a:moveTo>
                  <a:lnTo>
                    <a:pt x="1186" y="1946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 flipH="1">
              <a:off x="6688675" y="6713180"/>
              <a:ext cx="132777" cy="235998"/>
            </a:xfrm>
            <a:custGeom>
              <a:avLst/>
              <a:gdLst/>
              <a:ahLst/>
              <a:cxnLst/>
              <a:rect l="l" t="t" r="r" b="b"/>
              <a:pathLst>
                <a:path w="3284" h="5837" fill="none" extrusionOk="0">
                  <a:moveTo>
                    <a:pt x="3283" y="1"/>
                  </a:moveTo>
                  <a:cubicBezTo>
                    <a:pt x="2189" y="1946"/>
                    <a:pt x="1095" y="3891"/>
                    <a:pt x="0" y="5836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 flipH="1">
              <a:off x="6702222" y="6856946"/>
              <a:ext cx="82359" cy="137709"/>
            </a:xfrm>
            <a:custGeom>
              <a:avLst/>
              <a:gdLst/>
              <a:ahLst/>
              <a:cxnLst/>
              <a:rect l="l" t="t" r="r" b="b"/>
              <a:pathLst>
                <a:path w="2037" h="3406" fill="none" extrusionOk="0">
                  <a:moveTo>
                    <a:pt x="2037" y="1"/>
                  </a:moveTo>
                  <a:cubicBezTo>
                    <a:pt x="1338" y="1125"/>
                    <a:pt x="669" y="2280"/>
                    <a:pt x="0" y="3405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 flipH="1">
              <a:off x="7874551" y="6581704"/>
              <a:ext cx="68855" cy="278977"/>
            </a:xfrm>
            <a:custGeom>
              <a:avLst/>
              <a:gdLst/>
              <a:ahLst/>
              <a:cxnLst/>
              <a:rect l="l" t="t" r="r" b="b"/>
              <a:pathLst>
                <a:path w="1703" h="6900" fill="none" extrusionOk="0">
                  <a:moveTo>
                    <a:pt x="0" y="0"/>
                  </a:moveTo>
                  <a:cubicBezTo>
                    <a:pt x="578" y="2280"/>
                    <a:pt x="1125" y="4590"/>
                    <a:pt x="1702" y="6900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 flipH="1">
              <a:off x="7894241" y="6779524"/>
              <a:ext cx="52884" cy="195445"/>
            </a:xfrm>
            <a:custGeom>
              <a:avLst/>
              <a:gdLst/>
              <a:ahLst/>
              <a:cxnLst/>
              <a:rect l="l" t="t" r="r" b="b"/>
              <a:pathLst>
                <a:path w="1308" h="4834" fill="none" extrusionOk="0">
                  <a:moveTo>
                    <a:pt x="1" y="1"/>
                  </a:moveTo>
                  <a:cubicBezTo>
                    <a:pt x="426" y="1612"/>
                    <a:pt x="882" y="3223"/>
                    <a:pt x="1308" y="483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 flipH="1">
              <a:off x="7676733" y="6657873"/>
              <a:ext cx="11078" cy="103262"/>
            </a:xfrm>
            <a:custGeom>
              <a:avLst/>
              <a:gdLst/>
              <a:ahLst/>
              <a:cxnLst/>
              <a:rect l="l" t="t" r="r" b="b"/>
              <a:pathLst>
                <a:path w="274" h="2554" fill="none" extrusionOk="0">
                  <a:moveTo>
                    <a:pt x="274" y="1"/>
                  </a:moveTo>
                  <a:cubicBezTo>
                    <a:pt x="183" y="852"/>
                    <a:pt x="92" y="1703"/>
                    <a:pt x="0" y="2554"/>
                  </a:cubicBez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70"/>
          <p:cNvGrpSpPr/>
          <p:nvPr/>
        </p:nvGrpSpPr>
        <p:grpSpPr>
          <a:xfrm>
            <a:off x="7669756" y="3514328"/>
            <a:ext cx="465582" cy="318260"/>
            <a:chOff x="5837600" y="1320725"/>
            <a:chExt cx="1830118" cy="1251023"/>
          </a:xfrm>
        </p:grpSpPr>
        <p:sp>
          <p:nvSpPr>
            <p:cNvPr id="1348" name="Google Shape;1348;p70"/>
            <p:cNvSpPr/>
            <p:nvPr/>
          </p:nvSpPr>
          <p:spPr>
            <a:xfrm>
              <a:off x="6153626" y="1387402"/>
              <a:ext cx="1514092" cy="1184346"/>
            </a:xfrm>
            <a:custGeom>
              <a:avLst/>
              <a:gdLst/>
              <a:ahLst/>
              <a:cxnLst/>
              <a:rect l="l" t="t" r="r" b="b"/>
              <a:pathLst>
                <a:path w="80494" h="62972" extrusionOk="0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5837600" y="1320725"/>
              <a:ext cx="1119740" cy="1084967"/>
            </a:xfrm>
            <a:custGeom>
              <a:avLst/>
              <a:gdLst/>
              <a:ahLst/>
              <a:cxnLst/>
              <a:rect l="l" t="t" r="r" b="b"/>
              <a:pathLst>
                <a:path w="59529" h="57688" extrusionOk="0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1272;p70">
            <a:extLst>
              <a:ext uri="{FF2B5EF4-FFF2-40B4-BE49-F238E27FC236}">
                <a16:creationId xmlns:a16="http://schemas.microsoft.com/office/drawing/2014/main" id="{39B031D9-9F79-4996-B907-3C8C8BDFF36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Forced assumption to severity of condition/disease.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Forced to assume conclusions stemming from work type.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Lack of spectrum due to dummy variables.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C336382-44F9-479E-9600-6E4FE2619E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82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2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rain Surgery by Slidesgo">
  <a:themeElements>
    <a:clrScheme name="Simple Light">
      <a:dk1>
        <a:srgbClr val="344372"/>
      </a:dk1>
      <a:lt1>
        <a:srgbClr val="5379A7"/>
      </a:lt1>
      <a:dk2>
        <a:srgbClr val="9EC5F3"/>
      </a:dk2>
      <a:lt2>
        <a:srgbClr val="FFFFFF"/>
      </a:lt2>
      <a:accent1>
        <a:srgbClr val="344372"/>
      </a:accent1>
      <a:accent2>
        <a:srgbClr val="5379A7"/>
      </a:accent2>
      <a:accent3>
        <a:srgbClr val="9EC5F3"/>
      </a:accent3>
      <a:accent4>
        <a:srgbClr val="FFFFFF"/>
      </a:accent4>
      <a:accent5>
        <a:srgbClr val="344372"/>
      </a:accent5>
      <a:accent6>
        <a:srgbClr val="5379A7"/>
      </a:accent6>
      <a:hlink>
        <a:srgbClr val="9EC5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1577</TotalTime>
  <Words>433</Words>
  <Application>Microsoft Office PowerPoint</Application>
  <PresentationFormat>On-screen Show (16:9)</PresentationFormat>
  <Paragraphs>124</Paragraphs>
  <Slides>14</Slides>
  <Notes>14</Notes>
  <HiddenSlides>0</HiddenSlides>
  <MMClips>14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Roboto</vt:lpstr>
      <vt:lpstr>Wingdings</vt:lpstr>
      <vt:lpstr>Barlow Semi Condensed</vt:lpstr>
      <vt:lpstr>Bahiana</vt:lpstr>
      <vt:lpstr>Arial</vt:lpstr>
      <vt:lpstr>Roboto Slab Light</vt:lpstr>
      <vt:lpstr>Fira Sans Extra Condensed Medium</vt:lpstr>
      <vt:lpstr>Brain Surgery by Slidesgo</vt:lpstr>
      <vt:lpstr>Analyzing Predictors of Stroke</vt:lpstr>
      <vt:lpstr>Business Problem</vt:lpstr>
      <vt:lpstr>Data Explanation</vt:lpstr>
      <vt:lpstr>Methods</vt:lpstr>
      <vt:lpstr>Analysis - Correlation</vt:lpstr>
      <vt:lpstr>Analysis - Mediation</vt:lpstr>
      <vt:lpstr>Analysis – Model Comparison</vt:lpstr>
      <vt:lpstr>Conclusion</vt:lpstr>
      <vt:lpstr>Assumptions / Limitations</vt:lpstr>
      <vt:lpstr>Challenges</vt:lpstr>
      <vt:lpstr>Future Uses / Additional Applications</vt:lpstr>
      <vt:lpstr>Recommendations</vt:lpstr>
      <vt:lpstr>Implementation Plan</vt:lpstr>
      <vt:lpstr>Ethical Assessment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SURGERY</dc:title>
  <dc:creator>Sarousi, Erez S</dc:creator>
  <cp:lastModifiedBy>Sarousi, Erez S</cp:lastModifiedBy>
  <cp:revision>27</cp:revision>
  <dcterms:modified xsi:type="dcterms:W3CDTF">2022-05-13T19:35:39Z</dcterms:modified>
</cp:coreProperties>
</file>